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7c7c1e899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3252d84964270"/>
  </p:sldMasterIdLst>
  <p:sldIdLst>
    <p:sldId xmlns:r="http://schemas.openxmlformats.org/officeDocument/2006/relationships" id="256" r:id="R4cd1c9a58a1b49a6"/>
    <p:sldId xmlns:r="http://schemas.openxmlformats.org/officeDocument/2006/relationships" id="257" r:id="Rde31f1d5b381435f"/>
    <p:sldId xmlns:r="http://schemas.openxmlformats.org/officeDocument/2006/relationships" id="258" r:id="R9ac928b561e84bb1"/>
    <p:sldId xmlns:r="http://schemas.openxmlformats.org/officeDocument/2006/relationships" id="259" r:id="R1f4864ebb2ad43b9"/>
    <p:sldId xmlns:r="http://schemas.openxmlformats.org/officeDocument/2006/relationships" id="260" r:id="R34af70cabbd04e39"/>
    <p:sldId xmlns:r="http://schemas.openxmlformats.org/officeDocument/2006/relationships" id="261" r:id="R3f3c6fcb361e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3252d84964270" /><Relationship Type="http://schemas.openxmlformats.org/officeDocument/2006/relationships/slide" Target="/ppt/slides/slide1.xml" Id="R4cd1c9a58a1b49a6" /><Relationship Type="http://schemas.openxmlformats.org/officeDocument/2006/relationships/slide" Target="/ppt/slides/slide2.xml" Id="Rde31f1d5b381435f" /><Relationship Type="http://schemas.openxmlformats.org/officeDocument/2006/relationships/slide" Target="/ppt/slides/slide3.xml" Id="R9ac928b561e84bb1" /><Relationship Type="http://schemas.openxmlformats.org/officeDocument/2006/relationships/slide" Target="/ppt/slides/slide4.xml" Id="R1f4864ebb2ad43b9" /><Relationship Type="http://schemas.openxmlformats.org/officeDocument/2006/relationships/slide" Target="/ppt/slides/slide5.xml" Id="R34af70cabbd04e39" /><Relationship Type="http://schemas.openxmlformats.org/officeDocument/2006/relationships/slide" Target="/ppt/slides/slide6.xml" Id="R3f3c6fcb361e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134e8e830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ccd306864eb5" /><Relationship Type="http://schemas.openxmlformats.org/officeDocument/2006/relationships/theme" Target="/ppt/slideMasters/theme/theme1.xml" Id="R119c5bb7bb2c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cccd30686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145edfe5a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ba06de592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0ca433a2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78d7e6bd6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171279f3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11437d924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EGGEN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KF Regnskap AS, 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931 947 788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EGGEN BETONG AS</a:t>
            </a:r>
          </a:p>
        </p:txBody>
      </p:sp>
    </p:spTree>
  </p:cSld>
  <p:clrMapOvr>
    <a:masterClrMapping xmlns:a="http://schemas.openxmlformats.org/drawingml/2006/main"/>
  </p:clrMapOvr>
</p:sld>
</file>