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c5cc17bb3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b2845a0cc4952"/>
  </p:sldMasterIdLst>
  <p:sldIdLst>
    <p:sldId xmlns:r="http://schemas.openxmlformats.org/officeDocument/2006/relationships" id="256" r:id="Rd98cfbe3f9214858"/>
    <p:sldId xmlns:r="http://schemas.openxmlformats.org/officeDocument/2006/relationships" id="257" r:id="R6749e86e4ae74ba1"/>
    <p:sldId xmlns:r="http://schemas.openxmlformats.org/officeDocument/2006/relationships" id="258" r:id="R297d583dc29b4e84"/>
    <p:sldId xmlns:r="http://schemas.openxmlformats.org/officeDocument/2006/relationships" id="259" r:id="R189f1e8f1da24294"/>
    <p:sldId xmlns:r="http://schemas.openxmlformats.org/officeDocument/2006/relationships" id="260" r:id="R25ebdc52db74499e"/>
    <p:sldId xmlns:r="http://schemas.openxmlformats.org/officeDocument/2006/relationships" id="261" r:id="Ra9ee0a002e6b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b2845a0cc4952" /><Relationship Type="http://schemas.openxmlformats.org/officeDocument/2006/relationships/slide" Target="/ppt/slides/slide1.xml" Id="Rd98cfbe3f9214858" /><Relationship Type="http://schemas.openxmlformats.org/officeDocument/2006/relationships/slide" Target="/ppt/slides/slide2.xml" Id="R6749e86e4ae74ba1" /><Relationship Type="http://schemas.openxmlformats.org/officeDocument/2006/relationships/slide" Target="/ppt/slides/slide3.xml" Id="R297d583dc29b4e84" /><Relationship Type="http://schemas.openxmlformats.org/officeDocument/2006/relationships/slide" Target="/ppt/slides/slide4.xml" Id="R189f1e8f1da24294" /><Relationship Type="http://schemas.openxmlformats.org/officeDocument/2006/relationships/slide" Target="/ppt/slides/slide5.xml" Id="R25ebdc52db74499e" /><Relationship Type="http://schemas.openxmlformats.org/officeDocument/2006/relationships/slide" Target="/ppt/slides/slide6.xml" Id="Ra9ee0a002e6b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e937e9bd4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52ffaf46f4d6f" /><Relationship Type="http://schemas.openxmlformats.org/officeDocument/2006/relationships/theme" Target="/ppt/slideMasters/theme/theme1.xml" Id="Ra167c6cfa9e54f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52ffaf46f4d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26fc72d7d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f74afb3f245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cdaf5af6e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faefcf9b5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53c6afcfe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101d2531d48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EGGEN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EGGEN BETONG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12 598 612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4 453 351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KF Regnskap AS, 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931 947 788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EGGEN BETONG AS</a:t>
            </a:r>
          </a:p>
        </p:txBody>
      </p:sp>
    </p:spTree>
  </p:cSld>
  <p:clrMapOvr>
    <a:masterClrMapping xmlns:a="http://schemas.openxmlformats.org/drawingml/2006/main"/>
  </p:clrMapOvr>
</p:sld>
</file>