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da24ef41640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a4d91a90a4c7a"/>
  </p:sldMasterIdLst>
  <p:sldIdLst>
    <p:sldId xmlns:r="http://schemas.openxmlformats.org/officeDocument/2006/relationships" id="256" r:id="R2c76f9113db04526"/>
    <p:sldId xmlns:r="http://schemas.openxmlformats.org/officeDocument/2006/relationships" id="257" r:id="Redd37d75edae42c5"/>
    <p:sldId xmlns:r="http://schemas.openxmlformats.org/officeDocument/2006/relationships" id="258" r:id="R8e4b830a062444df"/>
    <p:sldId xmlns:r="http://schemas.openxmlformats.org/officeDocument/2006/relationships" id="259" r:id="R91edd9d194c2480f"/>
    <p:sldId xmlns:r="http://schemas.openxmlformats.org/officeDocument/2006/relationships" id="260" r:id="Rc2fc2a6f1b33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a4d91a90a4c7a" /><Relationship Type="http://schemas.openxmlformats.org/officeDocument/2006/relationships/slide" Target="/ppt/slides/slide1.xml" Id="R2c76f9113db04526" /><Relationship Type="http://schemas.openxmlformats.org/officeDocument/2006/relationships/slide" Target="/ppt/slides/slide2.xml" Id="Redd37d75edae42c5" /><Relationship Type="http://schemas.openxmlformats.org/officeDocument/2006/relationships/slide" Target="/ppt/slides/slide3.xml" Id="R8e4b830a062444df" /><Relationship Type="http://schemas.openxmlformats.org/officeDocument/2006/relationships/slide" Target="/ppt/slides/slide4.xml" Id="R91edd9d194c2480f" /><Relationship Type="http://schemas.openxmlformats.org/officeDocument/2006/relationships/slide" Target="/ppt/slides/slide5.xml" Id="Rc2fc2a6f1b33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7bfff1b68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4f8edbd6e43a1" /><Relationship Type="http://schemas.openxmlformats.org/officeDocument/2006/relationships/theme" Target="/ppt/slideMasters/theme/theme1.xml" Id="Re1a6e6ee2104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4f8edbd6e43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321176b3d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9d89b381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cf6495e7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4c1dd35a5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401f92d2c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BAJALAN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BAJALAN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BAJALAN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BAJALAN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BAJALAN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BAJALAN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Mellomfjellet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BAJALAN</a:t>
            </a:r>
          </a:p>
        </p:txBody>
      </p:sp>
    </p:spTree>
  </p:cSld>
  <p:clrMapOvr>
    <a:masterClrMapping xmlns:a="http://schemas.openxmlformats.org/drawingml/2006/main"/>
  </p:clrMapOvr>
</p:sld>
</file>