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c616e204194c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eaac60d5f341d6"/>
  </p:sldMasterIdLst>
  <p:sldIdLst>
    <p:sldId xmlns:r="http://schemas.openxmlformats.org/officeDocument/2006/relationships" id="256" r:id="Red8acf35e80b4673"/>
    <p:sldId xmlns:r="http://schemas.openxmlformats.org/officeDocument/2006/relationships" id="257" r:id="R26120c14a6f64e7c"/>
    <p:sldId xmlns:r="http://schemas.openxmlformats.org/officeDocument/2006/relationships" id="258" r:id="Rcccab182e24d4fb6"/>
    <p:sldId xmlns:r="http://schemas.openxmlformats.org/officeDocument/2006/relationships" id="259" r:id="R0d4209d268b6413e"/>
    <p:sldId xmlns:r="http://schemas.openxmlformats.org/officeDocument/2006/relationships" id="260" r:id="Rf3779d1ae26f4f20"/>
    <p:sldId xmlns:r="http://schemas.openxmlformats.org/officeDocument/2006/relationships" id="261" r:id="Rfe1fbaa9a46f42de"/>
    <p:sldId xmlns:r="http://schemas.openxmlformats.org/officeDocument/2006/relationships" id="262" r:id="R702e3e613d134b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eaac60d5f341d6" /><Relationship Type="http://schemas.openxmlformats.org/officeDocument/2006/relationships/slide" Target="/ppt/slides/slide1.xml" Id="Red8acf35e80b4673" /><Relationship Type="http://schemas.openxmlformats.org/officeDocument/2006/relationships/slide" Target="/ppt/slides/slide2.xml" Id="R26120c14a6f64e7c" /><Relationship Type="http://schemas.openxmlformats.org/officeDocument/2006/relationships/slide" Target="/ppt/slides/slide3.xml" Id="Rcccab182e24d4fb6" /><Relationship Type="http://schemas.openxmlformats.org/officeDocument/2006/relationships/slide" Target="/ppt/slides/slide4.xml" Id="R0d4209d268b6413e" /><Relationship Type="http://schemas.openxmlformats.org/officeDocument/2006/relationships/slide" Target="/ppt/slides/slide5.xml" Id="Rf3779d1ae26f4f20" /><Relationship Type="http://schemas.openxmlformats.org/officeDocument/2006/relationships/slide" Target="/ppt/slides/slide6.xml" Id="Rfe1fbaa9a46f42de" /><Relationship Type="http://schemas.openxmlformats.org/officeDocument/2006/relationships/slide" Target="/ppt/slides/slide7.xml" Id="R702e3e613d134b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2c8684bbb43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31d11bf374084" /><Relationship Type="http://schemas.openxmlformats.org/officeDocument/2006/relationships/theme" Target="/ppt/slideMasters/theme/theme1.xml" Id="Rf6c2495d7cd44d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831d11bf3740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393e8815e4e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cf215779640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b2591c55a48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d8f4847d841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d98512b6c47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0b0dca32b4a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56a59262c44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HØITOMT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HØITOMT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HØITOMT 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HØITOMT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HØITOMT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HØITOMT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704 549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787 270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791 270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HØITOMT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HØITOMT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HØITOMT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Stensrudlia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1815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931 960 121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HØITOMT INVEST AS</a:t>
            </a:r>
          </a:p>
        </p:txBody>
      </p:sp>
    </p:spTree>
  </p:cSld>
  <p:clrMapOvr>
    <a:masterClrMapping xmlns:a="http://schemas.openxmlformats.org/drawingml/2006/main"/>
  </p:clrMapOvr>
</p:sld>
</file>