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b0eddacfbd84ae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f7aaec669664a1a"/>
  </p:sldMasterIdLst>
  <p:sldIdLst>
    <p:sldId xmlns:r="http://schemas.openxmlformats.org/officeDocument/2006/relationships" id="256" r:id="R276385ef91534585"/>
    <p:sldId xmlns:r="http://schemas.openxmlformats.org/officeDocument/2006/relationships" id="257" r:id="Rdcccf419f2a9482b"/>
    <p:sldId xmlns:r="http://schemas.openxmlformats.org/officeDocument/2006/relationships" id="258" r:id="R456d6299480840de"/>
    <p:sldId xmlns:r="http://schemas.openxmlformats.org/officeDocument/2006/relationships" id="259" r:id="R11942cefef444e71"/>
    <p:sldId xmlns:r="http://schemas.openxmlformats.org/officeDocument/2006/relationships" id="260" r:id="R719fc65d62e549a6"/>
    <p:sldId xmlns:r="http://schemas.openxmlformats.org/officeDocument/2006/relationships" id="261" r:id="R300a2d9a1f9c4a6b"/>
    <p:sldId xmlns:r="http://schemas.openxmlformats.org/officeDocument/2006/relationships" id="262" r:id="Ra0805ad83d9c4f3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f7aaec669664a1a" /><Relationship Type="http://schemas.openxmlformats.org/officeDocument/2006/relationships/slide" Target="/ppt/slides/slide1.xml" Id="R276385ef91534585" /><Relationship Type="http://schemas.openxmlformats.org/officeDocument/2006/relationships/slide" Target="/ppt/slides/slide2.xml" Id="Rdcccf419f2a9482b" /><Relationship Type="http://schemas.openxmlformats.org/officeDocument/2006/relationships/slide" Target="/ppt/slides/slide3.xml" Id="R456d6299480840de" /><Relationship Type="http://schemas.openxmlformats.org/officeDocument/2006/relationships/slide" Target="/ppt/slides/slide4.xml" Id="R11942cefef444e71" /><Relationship Type="http://schemas.openxmlformats.org/officeDocument/2006/relationships/slide" Target="/ppt/slides/slide5.xml" Id="R719fc65d62e549a6" /><Relationship Type="http://schemas.openxmlformats.org/officeDocument/2006/relationships/slide" Target="/ppt/slides/slide6.xml" Id="R300a2d9a1f9c4a6b" /><Relationship Type="http://schemas.openxmlformats.org/officeDocument/2006/relationships/slide" Target="/ppt/slides/slide7.xml" Id="Ra0805ad83d9c4f3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1417b16d8d34b4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992ea01a284f22" /><Relationship Type="http://schemas.openxmlformats.org/officeDocument/2006/relationships/theme" Target="/ppt/slideMasters/theme/theme1.xml" Id="R2fc84056bba242e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f992ea01a284f2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efde02fe91405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d5aa0f118a4a1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dbfbbe710a45a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6ba72163dd4bc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f428ed7e7b497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b5a4e079f7471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35ad0359b74b6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NDT INSPECTION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NDT INSPECTION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NDT INSPECTION AS ble etablert [år] og holder til i Røyken.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NDT INSPECTION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NDT INSPECTION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NDT INSPECTION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15 212 464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4 287 750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3 287 629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2 278 949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8 599 132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NDT INSPECTION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ELIESEN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NDT INSPECTION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Seljefaret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3440 Røyken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931 978 608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NDT INSPECTION AS</a:t>
            </a:r>
          </a:p>
        </p:txBody>
      </p:sp>
    </p:spTree>
  </p:cSld>
  <p:clrMapOvr>
    <a:masterClrMapping xmlns:a="http://schemas.openxmlformats.org/drawingml/2006/main"/>
  </p:clrMapOvr>
</p:sld>
</file>