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2d4d9ee2244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1c4c1b74944e95"/>
  </p:sldMasterIdLst>
  <p:sldIdLst>
    <p:sldId xmlns:r="http://schemas.openxmlformats.org/officeDocument/2006/relationships" id="256" r:id="Rac29888bef5f4bff"/>
    <p:sldId xmlns:r="http://schemas.openxmlformats.org/officeDocument/2006/relationships" id="257" r:id="R6d35d19288714112"/>
    <p:sldId xmlns:r="http://schemas.openxmlformats.org/officeDocument/2006/relationships" id="258" r:id="R914bb7bf41574c6e"/>
    <p:sldId xmlns:r="http://schemas.openxmlformats.org/officeDocument/2006/relationships" id="259" r:id="Ree6c665e6ce745b9"/>
    <p:sldId xmlns:r="http://schemas.openxmlformats.org/officeDocument/2006/relationships" id="260" r:id="R87aa0dac733a494a"/>
    <p:sldId xmlns:r="http://schemas.openxmlformats.org/officeDocument/2006/relationships" id="261" r:id="R2f1b28d346dc4856"/>
    <p:sldId xmlns:r="http://schemas.openxmlformats.org/officeDocument/2006/relationships" id="262" r:id="R20a3fc5dc279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c4c1b74944e95" /><Relationship Type="http://schemas.openxmlformats.org/officeDocument/2006/relationships/slide" Target="/ppt/slides/slide1.xml" Id="Rac29888bef5f4bff" /><Relationship Type="http://schemas.openxmlformats.org/officeDocument/2006/relationships/slide" Target="/ppt/slides/slide2.xml" Id="R6d35d19288714112" /><Relationship Type="http://schemas.openxmlformats.org/officeDocument/2006/relationships/slide" Target="/ppt/slides/slide3.xml" Id="R914bb7bf41574c6e" /><Relationship Type="http://schemas.openxmlformats.org/officeDocument/2006/relationships/slide" Target="/ppt/slides/slide4.xml" Id="Ree6c665e6ce745b9" /><Relationship Type="http://schemas.openxmlformats.org/officeDocument/2006/relationships/slide" Target="/ppt/slides/slide5.xml" Id="R87aa0dac733a494a" /><Relationship Type="http://schemas.openxmlformats.org/officeDocument/2006/relationships/slide" Target="/ppt/slides/slide6.xml" Id="R2f1b28d346dc4856" /><Relationship Type="http://schemas.openxmlformats.org/officeDocument/2006/relationships/slide" Target="/ppt/slides/slide7.xml" Id="R20a3fc5dc279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3207106b342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3e3495aca48b5" /><Relationship Type="http://schemas.openxmlformats.org/officeDocument/2006/relationships/theme" Target="/ppt/slideMasters/theme/theme1.xml" Id="Rb485706bb893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3e3495aca48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4abd5bf1142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e234fb0f8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2928d45ad47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17b91d7a4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7860754cb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a27ac56204a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14ace5b25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ADVENTURES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ADVENTURES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HARALD KILEN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931 994 530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