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966126603e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8443caae44cc6"/>
  </p:sldMasterIdLst>
  <p:sldIdLst>
    <p:sldId xmlns:r="http://schemas.openxmlformats.org/officeDocument/2006/relationships" id="256" r:id="Rd22b5fa06c594d2e"/>
    <p:sldId xmlns:r="http://schemas.openxmlformats.org/officeDocument/2006/relationships" id="257" r:id="R7383627a39444265"/>
    <p:sldId xmlns:r="http://schemas.openxmlformats.org/officeDocument/2006/relationships" id="258" r:id="R47cbace358ca43aa"/>
    <p:sldId xmlns:r="http://schemas.openxmlformats.org/officeDocument/2006/relationships" id="259" r:id="Re5d2c5f47fd0487a"/>
    <p:sldId xmlns:r="http://schemas.openxmlformats.org/officeDocument/2006/relationships" id="260" r:id="R8977f33bf2934b1d"/>
    <p:sldId xmlns:r="http://schemas.openxmlformats.org/officeDocument/2006/relationships" id="261" r:id="R42ddb8d66484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8443caae44cc6" /><Relationship Type="http://schemas.openxmlformats.org/officeDocument/2006/relationships/slide" Target="/ppt/slides/slide1.xml" Id="Rd22b5fa06c594d2e" /><Relationship Type="http://schemas.openxmlformats.org/officeDocument/2006/relationships/slide" Target="/ppt/slides/slide2.xml" Id="R7383627a39444265" /><Relationship Type="http://schemas.openxmlformats.org/officeDocument/2006/relationships/slide" Target="/ppt/slides/slide3.xml" Id="R47cbace358ca43aa" /><Relationship Type="http://schemas.openxmlformats.org/officeDocument/2006/relationships/slide" Target="/ppt/slides/slide4.xml" Id="Re5d2c5f47fd0487a" /><Relationship Type="http://schemas.openxmlformats.org/officeDocument/2006/relationships/slide" Target="/ppt/slides/slide5.xml" Id="R8977f33bf2934b1d" /><Relationship Type="http://schemas.openxmlformats.org/officeDocument/2006/relationships/slide" Target="/ppt/slides/slide6.xml" Id="R42ddb8d66484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8f928e6b1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f86374b940fc" /><Relationship Type="http://schemas.openxmlformats.org/officeDocument/2006/relationships/theme" Target="/ppt/slideMasters/theme/theme1.xml" Id="Rd412d9d7ae04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d3f86374b940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74d9cb3b7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e90a69377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be95eee08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877d2d9a642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2d0936a5e49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031d949e0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RØD PEPPER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 PEPPER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 PEPPER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 PEPPER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 PEPPER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 PEPPER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NADIN TAMER SHAFIK ALSHURAFA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OMAR MAROUF DABAA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 PEPPER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Myreneveien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4847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931 995 340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RØD PEPPER AS</a:t>
            </a:r>
          </a:p>
        </p:txBody>
      </p:sp>
    </p:spTree>
  </p:cSld>
  <p:clrMapOvr>
    <a:masterClrMapping xmlns:a="http://schemas.openxmlformats.org/drawingml/2006/main"/>
  </p:clrMapOvr>
</p:sld>
</file>