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6d6209e1b94a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680323b014def"/>
  </p:sldMasterIdLst>
  <p:sldIdLst>
    <p:sldId xmlns:r="http://schemas.openxmlformats.org/officeDocument/2006/relationships" id="256" r:id="Rb90845ec9ec348f1"/>
    <p:sldId xmlns:r="http://schemas.openxmlformats.org/officeDocument/2006/relationships" id="257" r:id="R45ea35e4b4cc4bc6"/>
    <p:sldId xmlns:r="http://schemas.openxmlformats.org/officeDocument/2006/relationships" id="258" r:id="R7d051188e0184614"/>
    <p:sldId xmlns:r="http://schemas.openxmlformats.org/officeDocument/2006/relationships" id="259" r:id="R1df2917a52a5450b"/>
    <p:sldId xmlns:r="http://schemas.openxmlformats.org/officeDocument/2006/relationships" id="260" r:id="R1b3e9a93b6634dd4"/>
    <p:sldId xmlns:r="http://schemas.openxmlformats.org/officeDocument/2006/relationships" id="261" r:id="Rc44772cfb5724961"/>
    <p:sldId xmlns:r="http://schemas.openxmlformats.org/officeDocument/2006/relationships" id="262" r:id="Rb5a5de95488a40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680323b014def" /><Relationship Type="http://schemas.openxmlformats.org/officeDocument/2006/relationships/slide" Target="/ppt/slides/slide1.xml" Id="Rb90845ec9ec348f1" /><Relationship Type="http://schemas.openxmlformats.org/officeDocument/2006/relationships/slide" Target="/ppt/slides/slide2.xml" Id="R45ea35e4b4cc4bc6" /><Relationship Type="http://schemas.openxmlformats.org/officeDocument/2006/relationships/slide" Target="/ppt/slides/slide3.xml" Id="R7d051188e0184614" /><Relationship Type="http://schemas.openxmlformats.org/officeDocument/2006/relationships/slide" Target="/ppt/slides/slide4.xml" Id="R1df2917a52a5450b" /><Relationship Type="http://schemas.openxmlformats.org/officeDocument/2006/relationships/slide" Target="/ppt/slides/slide5.xml" Id="R1b3e9a93b6634dd4" /><Relationship Type="http://schemas.openxmlformats.org/officeDocument/2006/relationships/slide" Target="/ppt/slides/slide6.xml" Id="Rc44772cfb5724961" /><Relationship Type="http://schemas.openxmlformats.org/officeDocument/2006/relationships/slide" Target="/ppt/slides/slide7.xml" Id="Rb5a5de95488a40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1b3a9185a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333ca3c5042e8" /><Relationship Type="http://schemas.openxmlformats.org/officeDocument/2006/relationships/theme" Target="/ppt/slideMasters/theme/theme1.xml" Id="R78181d395bca45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9333ca3c50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a34af05b9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48af2b0aa41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eeac8ad18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4b3c43b324f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f975395da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b437c5ba1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6fb261ecd47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NERLANDS GRANITINDUSTRI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NERLANDS GRANITINDUSTRI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NERLANDS GRANITINDUSTRI AS ble etablert [år] og holder til i Eide.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NERLANDS GRANITINDUSTRI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NERLANDS GRANITINDUSTRI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NERLANDS GRANITINDUSTRI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18 676 781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462 330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−260 076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14 224 653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NERLANDS GRANITINDUSTRI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NERLAND  –  38,5 %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NERLAND INVEST/EIENDOM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NERLAND HOLDING AS  –  30,7 %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NERLANDS GRANITINDUSTRI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6490 Eide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NERLANDS GRANITINDUSTRI AS</a:t>
            </a:r>
          </a:p>
        </p:txBody>
      </p:sp>
    </p:spTree>
  </p:cSld>
  <p:clrMapOvr>
    <a:masterClrMapping xmlns:a="http://schemas.openxmlformats.org/drawingml/2006/main"/>
  </p:clrMapOvr>
</p:sld>
</file>