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7a72e84f2d43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fe3dec3cb46af"/>
  </p:sldMasterIdLst>
  <p:sldIdLst>
    <p:sldId xmlns:r="http://schemas.openxmlformats.org/officeDocument/2006/relationships" id="256" r:id="R41e1dd9d46c44d61"/>
    <p:sldId xmlns:r="http://schemas.openxmlformats.org/officeDocument/2006/relationships" id="257" r:id="R1b33eab1bd184020"/>
    <p:sldId xmlns:r="http://schemas.openxmlformats.org/officeDocument/2006/relationships" id="258" r:id="R9d17d659c3e745ae"/>
    <p:sldId xmlns:r="http://schemas.openxmlformats.org/officeDocument/2006/relationships" id="259" r:id="Rc427d84a231e49c2"/>
    <p:sldId xmlns:r="http://schemas.openxmlformats.org/officeDocument/2006/relationships" id="260" r:id="R59eb3e09bbfc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fe3dec3cb46af" /><Relationship Type="http://schemas.openxmlformats.org/officeDocument/2006/relationships/slide" Target="/ppt/slides/slide1.xml" Id="R41e1dd9d46c44d61" /><Relationship Type="http://schemas.openxmlformats.org/officeDocument/2006/relationships/slide" Target="/ppt/slides/slide2.xml" Id="R1b33eab1bd184020" /><Relationship Type="http://schemas.openxmlformats.org/officeDocument/2006/relationships/slide" Target="/ppt/slides/slide3.xml" Id="R9d17d659c3e745ae" /><Relationship Type="http://schemas.openxmlformats.org/officeDocument/2006/relationships/slide" Target="/ppt/slides/slide4.xml" Id="Rc427d84a231e49c2" /><Relationship Type="http://schemas.openxmlformats.org/officeDocument/2006/relationships/slide" Target="/ppt/slides/slide5.xml" Id="R59eb3e09bbfc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6f954adf244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69bb7ce534074" /><Relationship Type="http://schemas.openxmlformats.org/officeDocument/2006/relationships/theme" Target="/ppt/slideMasters/theme/theme1.xml" Id="R6d8cb5620cc344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469bb7ce53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d5c49b210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6e1f31bf0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6785f1058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a80b5cfd7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0fa19eb4642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MULTICONSULT GEAS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GEAS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MULTICONSULT GEAS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GEAS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GEAS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GEAS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932 014 513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MULTICONSULT GEAS AS</a:t>
            </a:r>
          </a:p>
        </p:txBody>
      </p:sp>
    </p:spTree>
  </p:cSld>
  <p:clrMapOvr>
    <a:masterClrMapping xmlns:a="http://schemas.openxmlformats.org/drawingml/2006/main"/>
  </p:clrMapOvr>
</p:sld>
</file>