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3e1c74d9ab46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2597d8d5da4d68"/>
  </p:sldMasterIdLst>
  <p:sldIdLst>
    <p:sldId xmlns:r="http://schemas.openxmlformats.org/officeDocument/2006/relationships" id="256" r:id="Re742163ac58a4c77"/>
    <p:sldId xmlns:r="http://schemas.openxmlformats.org/officeDocument/2006/relationships" id="257" r:id="R0e1a1ccaf3984db0"/>
    <p:sldId xmlns:r="http://schemas.openxmlformats.org/officeDocument/2006/relationships" id="258" r:id="R2d03f8450e96450e"/>
    <p:sldId xmlns:r="http://schemas.openxmlformats.org/officeDocument/2006/relationships" id="259" r:id="Rd35f00a722dc4cfe"/>
    <p:sldId xmlns:r="http://schemas.openxmlformats.org/officeDocument/2006/relationships" id="260" r:id="R571ae92de287464e"/>
    <p:sldId xmlns:r="http://schemas.openxmlformats.org/officeDocument/2006/relationships" id="261" r:id="R960f7ce57bb942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2597d8d5da4d68" /><Relationship Type="http://schemas.openxmlformats.org/officeDocument/2006/relationships/slide" Target="/ppt/slides/slide1.xml" Id="Re742163ac58a4c77" /><Relationship Type="http://schemas.openxmlformats.org/officeDocument/2006/relationships/slide" Target="/ppt/slides/slide2.xml" Id="R0e1a1ccaf3984db0" /><Relationship Type="http://schemas.openxmlformats.org/officeDocument/2006/relationships/slide" Target="/ppt/slides/slide3.xml" Id="R2d03f8450e96450e" /><Relationship Type="http://schemas.openxmlformats.org/officeDocument/2006/relationships/slide" Target="/ppt/slides/slide4.xml" Id="Rd35f00a722dc4cfe" /><Relationship Type="http://schemas.openxmlformats.org/officeDocument/2006/relationships/slide" Target="/ppt/slides/slide5.xml" Id="R571ae92de287464e" /><Relationship Type="http://schemas.openxmlformats.org/officeDocument/2006/relationships/slide" Target="/ppt/slides/slide6.xml" Id="R960f7ce57bb942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1b088006347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6b33b2c7d4024" /><Relationship Type="http://schemas.openxmlformats.org/officeDocument/2006/relationships/theme" Target="/ppt/slideMasters/theme/theme1.xml" Id="R9ec7c4a1949d4e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76b33b2c7d40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5a01a96b84f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dadb2939b4e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7acbbd0c34e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810a5174e4b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ec33f223248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48068c5074b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YTRE SOGN GRAVFERDSBYRÅ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SOGN GRAVFERDSBYRÅ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 SOGN GRAVFERDSBYRÅ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SOGN GRAVFERDSBYRÅ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SOGN GRAVFERDSBYRÅ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SOGN GRAVFERDSBYRÅ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9 391 181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−268 300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−376 460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871 428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8 581 591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SOGN GRAVFERDSBYRÅ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932 019 949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SOGN GRAVFERDSBYRÅ AS</a:t>
            </a:r>
          </a:p>
        </p:txBody>
      </p:sp>
    </p:spTree>
  </p:cSld>
  <p:clrMapOvr>
    <a:masterClrMapping xmlns:a="http://schemas.openxmlformats.org/drawingml/2006/main"/>
  </p:clrMapOvr>
</p:sld>
</file>