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3b97469b2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8c90622bb4ca2"/>
  </p:sldMasterIdLst>
  <p:sldIdLst>
    <p:sldId xmlns:r="http://schemas.openxmlformats.org/officeDocument/2006/relationships" id="256" r:id="Raff2300a8d0c4886"/>
    <p:sldId xmlns:r="http://schemas.openxmlformats.org/officeDocument/2006/relationships" id="257" r:id="R410d74b04faf4474"/>
    <p:sldId xmlns:r="http://schemas.openxmlformats.org/officeDocument/2006/relationships" id="258" r:id="R37034b2674b34ee0"/>
    <p:sldId xmlns:r="http://schemas.openxmlformats.org/officeDocument/2006/relationships" id="259" r:id="Rada6227fcea74f40"/>
    <p:sldId xmlns:r="http://schemas.openxmlformats.org/officeDocument/2006/relationships" id="260" r:id="R06ce416a020b4af9"/>
    <p:sldId xmlns:r="http://schemas.openxmlformats.org/officeDocument/2006/relationships" id="261" r:id="R8def8303e6f84d43"/>
    <p:sldId xmlns:r="http://schemas.openxmlformats.org/officeDocument/2006/relationships" id="262" r:id="Rc85a67d1342a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8c90622bb4ca2" /><Relationship Type="http://schemas.openxmlformats.org/officeDocument/2006/relationships/slide" Target="/ppt/slides/slide1.xml" Id="Raff2300a8d0c4886" /><Relationship Type="http://schemas.openxmlformats.org/officeDocument/2006/relationships/slide" Target="/ppt/slides/slide2.xml" Id="R410d74b04faf4474" /><Relationship Type="http://schemas.openxmlformats.org/officeDocument/2006/relationships/slide" Target="/ppt/slides/slide3.xml" Id="R37034b2674b34ee0" /><Relationship Type="http://schemas.openxmlformats.org/officeDocument/2006/relationships/slide" Target="/ppt/slides/slide4.xml" Id="Rada6227fcea74f40" /><Relationship Type="http://schemas.openxmlformats.org/officeDocument/2006/relationships/slide" Target="/ppt/slides/slide5.xml" Id="R06ce416a020b4af9" /><Relationship Type="http://schemas.openxmlformats.org/officeDocument/2006/relationships/slide" Target="/ppt/slides/slide6.xml" Id="R8def8303e6f84d43" /><Relationship Type="http://schemas.openxmlformats.org/officeDocument/2006/relationships/slide" Target="/ppt/slides/slide7.xml" Id="Rc85a67d1342a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67f6a6956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a7f9523c94962" /><Relationship Type="http://schemas.openxmlformats.org/officeDocument/2006/relationships/theme" Target="/ppt/slideMasters/theme/theme1.xml" Id="R1e3e824d6d77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a7f9523c9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bd8fa4fe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b363e937e4d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8f83c5c4a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943ef304e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0aa273f62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4ae0853d84f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028512763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KJELLMARK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KJELLMARK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131 684 998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29 547 891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71 631 796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ARNSTEIN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GUNNAR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OLE JØRGEN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HALLVAR T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MARIT TRONSHART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KJELLMARK TORMOD T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932 021 374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KJELLMARK AS</a:t>
            </a:r>
          </a:p>
        </p:txBody>
      </p:sp>
    </p:spTree>
  </p:cSld>
  <p:clrMapOvr>
    <a:masterClrMapping xmlns:a="http://schemas.openxmlformats.org/drawingml/2006/main"/>
  </p:clrMapOvr>
</p:sld>
</file>