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1a7f788be6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9a1febc7843b6"/>
  </p:sldMasterIdLst>
  <p:sldIdLst>
    <p:sldId xmlns:r="http://schemas.openxmlformats.org/officeDocument/2006/relationships" id="256" r:id="Re4b1e9f26f024572"/>
    <p:sldId xmlns:r="http://schemas.openxmlformats.org/officeDocument/2006/relationships" id="257" r:id="Raf887d76479a42a8"/>
    <p:sldId xmlns:r="http://schemas.openxmlformats.org/officeDocument/2006/relationships" id="258" r:id="R1f37bb3017eb4196"/>
    <p:sldId xmlns:r="http://schemas.openxmlformats.org/officeDocument/2006/relationships" id="259" r:id="Rdb0c63114ebc42ad"/>
    <p:sldId xmlns:r="http://schemas.openxmlformats.org/officeDocument/2006/relationships" id="260" r:id="R4ce4eada616b4cc2"/>
    <p:sldId xmlns:r="http://schemas.openxmlformats.org/officeDocument/2006/relationships" id="261" r:id="R722b31d7f9c4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9a1febc7843b6" /><Relationship Type="http://schemas.openxmlformats.org/officeDocument/2006/relationships/slide" Target="/ppt/slides/slide1.xml" Id="Re4b1e9f26f024572" /><Relationship Type="http://schemas.openxmlformats.org/officeDocument/2006/relationships/slide" Target="/ppt/slides/slide2.xml" Id="Raf887d76479a42a8" /><Relationship Type="http://schemas.openxmlformats.org/officeDocument/2006/relationships/slide" Target="/ppt/slides/slide3.xml" Id="R1f37bb3017eb4196" /><Relationship Type="http://schemas.openxmlformats.org/officeDocument/2006/relationships/slide" Target="/ppt/slides/slide4.xml" Id="Rdb0c63114ebc42ad" /><Relationship Type="http://schemas.openxmlformats.org/officeDocument/2006/relationships/slide" Target="/ppt/slides/slide5.xml" Id="R4ce4eada616b4cc2" /><Relationship Type="http://schemas.openxmlformats.org/officeDocument/2006/relationships/slide" Target="/ppt/slides/slide6.xml" Id="R722b31d7f9c4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c9cf50525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8254543ea4619" /><Relationship Type="http://schemas.openxmlformats.org/officeDocument/2006/relationships/theme" Target="/ppt/slideMasters/theme/theme1.xml" Id="Reb389ce5e565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8254543ea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9876b2147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6278495ac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e76733c5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dbce85fb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a99069a62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f9f614d6f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