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92cb5871b549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3f1605a9a74354"/>
  </p:sldMasterIdLst>
  <p:sldIdLst>
    <p:sldId xmlns:r="http://schemas.openxmlformats.org/officeDocument/2006/relationships" id="256" r:id="R7712c1b25b864a26"/>
    <p:sldId xmlns:r="http://schemas.openxmlformats.org/officeDocument/2006/relationships" id="257" r:id="R31090d4b70984d4a"/>
    <p:sldId xmlns:r="http://schemas.openxmlformats.org/officeDocument/2006/relationships" id="258" r:id="R11290f36f0da47b1"/>
    <p:sldId xmlns:r="http://schemas.openxmlformats.org/officeDocument/2006/relationships" id="259" r:id="Rf8d6dafdc8264398"/>
    <p:sldId xmlns:r="http://schemas.openxmlformats.org/officeDocument/2006/relationships" id="260" r:id="Rd7a42d0a710846de"/>
    <p:sldId xmlns:r="http://schemas.openxmlformats.org/officeDocument/2006/relationships" id="261" r:id="Rfa7eb061e2e0420c"/>
    <p:sldId xmlns:r="http://schemas.openxmlformats.org/officeDocument/2006/relationships" id="262" r:id="R92e13bbdd4fa4b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f1605a9a74354" /><Relationship Type="http://schemas.openxmlformats.org/officeDocument/2006/relationships/slide" Target="/ppt/slides/slide1.xml" Id="R7712c1b25b864a26" /><Relationship Type="http://schemas.openxmlformats.org/officeDocument/2006/relationships/slide" Target="/ppt/slides/slide2.xml" Id="R31090d4b70984d4a" /><Relationship Type="http://schemas.openxmlformats.org/officeDocument/2006/relationships/slide" Target="/ppt/slides/slide3.xml" Id="R11290f36f0da47b1" /><Relationship Type="http://schemas.openxmlformats.org/officeDocument/2006/relationships/slide" Target="/ppt/slides/slide4.xml" Id="Rf8d6dafdc8264398" /><Relationship Type="http://schemas.openxmlformats.org/officeDocument/2006/relationships/slide" Target="/ppt/slides/slide5.xml" Id="Rd7a42d0a710846de" /><Relationship Type="http://schemas.openxmlformats.org/officeDocument/2006/relationships/slide" Target="/ppt/slides/slide6.xml" Id="Rfa7eb061e2e0420c" /><Relationship Type="http://schemas.openxmlformats.org/officeDocument/2006/relationships/slide" Target="/ppt/slides/slide7.xml" Id="R92e13bbdd4fa4b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d8128ee2044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71927b3d249ed" /><Relationship Type="http://schemas.openxmlformats.org/officeDocument/2006/relationships/theme" Target="/ppt/slideMasters/theme/theme1.xml" Id="Rd0c13917330d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71927b3d2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8842189e8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8f77e2715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78652cba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0240bc8a3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babd9b48a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e869756c547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efd8a00024e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