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c1684aa4ad49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5e71f3975c488d"/>
  </p:sldMasterIdLst>
  <p:sldIdLst>
    <p:sldId xmlns:r="http://schemas.openxmlformats.org/officeDocument/2006/relationships" id="256" r:id="Rd00137db3e924236"/>
    <p:sldId xmlns:r="http://schemas.openxmlformats.org/officeDocument/2006/relationships" id="257" r:id="R9c885c200fb840ea"/>
    <p:sldId xmlns:r="http://schemas.openxmlformats.org/officeDocument/2006/relationships" id="258" r:id="Rac0c6830764f4dc8"/>
    <p:sldId xmlns:r="http://schemas.openxmlformats.org/officeDocument/2006/relationships" id="259" r:id="Rfc943b4d97484c63"/>
    <p:sldId xmlns:r="http://schemas.openxmlformats.org/officeDocument/2006/relationships" id="260" r:id="Rf48b08c4f7c041af"/>
    <p:sldId xmlns:r="http://schemas.openxmlformats.org/officeDocument/2006/relationships" id="261" r:id="R3b5f60e03e49422c"/>
    <p:sldId xmlns:r="http://schemas.openxmlformats.org/officeDocument/2006/relationships" id="262" r:id="Rcb907c80c41b4a2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5e71f3975c488d" /><Relationship Type="http://schemas.openxmlformats.org/officeDocument/2006/relationships/slide" Target="/ppt/slides/slide1.xml" Id="Rd00137db3e924236" /><Relationship Type="http://schemas.openxmlformats.org/officeDocument/2006/relationships/slide" Target="/ppt/slides/slide2.xml" Id="R9c885c200fb840ea" /><Relationship Type="http://schemas.openxmlformats.org/officeDocument/2006/relationships/slide" Target="/ppt/slides/slide3.xml" Id="Rac0c6830764f4dc8" /><Relationship Type="http://schemas.openxmlformats.org/officeDocument/2006/relationships/slide" Target="/ppt/slides/slide4.xml" Id="Rfc943b4d97484c63" /><Relationship Type="http://schemas.openxmlformats.org/officeDocument/2006/relationships/slide" Target="/ppt/slides/slide5.xml" Id="Rf48b08c4f7c041af" /><Relationship Type="http://schemas.openxmlformats.org/officeDocument/2006/relationships/slide" Target="/ppt/slides/slide6.xml" Id="R3b5f60e03e49422c" /><Relationship Type="http://schemas.openxmlformats.org/officeDocument/2006/relationships/slide" Target="/ppt/slides/slide7.xml" Id="Rcb907c80c41b4a2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36425dd59f47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93456f6e044ba5" /><Relationship Type="http://schemas.openxmlformats.org/officeDocument/2006/relationships/theme" Target="/ppt/slideMasters/theme/theme1.xml" Id="Rd6b13ccdc84242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93456f6e044b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c378f5d4ff46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455d19f864d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c2b1d8e8a14be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e384d507d4d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684d6088047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b9355efa543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5c595a261446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OLA PEDERSEN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PEDERSEN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−25 160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−25 102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8 925 198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8 975 768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Østre Olsvikveg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6019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932 024 942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OLA PEDERSEN INVEST AS</a:t>
            </a:r>
          </a:p>
        </p:txBody>
      </p:sp>
    </p:spTree>
  </p:cSld>
  <p:clrMapOvr>
    <a:masterClrMapping xmlns:a="http://schemas.openxmlformats.org/drawingml/2006/main"/>
  </p:clrMapOvr>
</p:sld>
</file>