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2d6a7d839549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ac559a96584336"/>
  </p:sldMasterIdLst>
  <p:sldIdLst>
    <p:sldId xmlns:r="http://schemas.openxmlformats.org/officeDocument/2006/relationships" id="256" r:id="R08dfb634fe3944e4"/>
    <p:sldId xmlns:r="http://schemas.openxmlformats.org/officeDocument/2006/relationships" id="257" r:id="R9f5bf6d043204a6a"/>
    <p:sldId xmlns:r="http://schemas.openxmlformats.org/officeDocument/2006/relationships" id="258" r:id="Ra53cd60e88d645f4"/>
    <p:sldId xmlns:r="http://schemas.openxmlformats.org/officeDocument/2006/relationships" id="259" r:id="Rfdbe5480cb9f464e"/>
    <p:sldId xmlns:r="http://schemas.openxmlformats.org/officeDocument/2006/relationships" id="260" r:id="R5f33567e9b494e02"/>
    <p:sldId xmlns:r="http://schemas.openxmlformats.org/officeDocument/2006/relationships" id="261" r:id="R0af884d5cf1743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ac559a96584336" /><Relationship Type="http://schemas.openxmlformats.org/officeDocument/2006/relationships/slide" Target="/ppt/slides/slide1.xml" Id="R08dfb634fe3944e4" /><Relationship Type="http://schemas.openxmlformats.org/officeDocument/2006/relationships/slide" Target="/ppt/slides/slide2.xml" Id="R9f5bf6d043204a6a" /><Relationship Type="http://schemas.openxmlformats.org/officeDocument/2006/relationships/slide" Target="/ppt/slides/slide3.xml" Id="Ra53cd60e88d645f4" /><Relationship Type="http://schemas.openxmlformats.org/officeDocument/2006/relationships/slide" Target="/ppt/slides/slide4.xml" Id="Rfdbe5480cb9f464e" /><Relationship Type="http://schemas.openxmlformats.org/officeDocument/2006/relationships/slide" Target="/ppt/slides/slide5.xml" Id="R5f33567e9b494e02" /><Relationship Type="http://schemas.openxmlformats.org/officeDocument/2006/relationships/slide" Target="/ppt/slides/slide6.xml" Id="R0af884d5cf1743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abec11fcb846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f4a0ed63243e8" /><Relationship Type="http://schemas.openxmlformats.org/officeDocument/2006/relationships/theme" Target="/ppt/slideMasters/theme/theme1.xml" Id="R192dfd76b99648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af4a0ed63243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5fb3cf1ea545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7c93ffa19749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12a9b1f6945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b63a759d7440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83ad3dd0be43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2d1a88088f46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SINGHS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SINGHS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SINGHS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SINGHS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SINGHS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SINGHS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Bogstadveien 41A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932 033 607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SINGHS TRANSPORT AS</a:t>
            </a:r>
          </a:p>
        </p:txBody>
      </p:sp>
    </p:spTree>
  </p:cSld>
  <p:clrMapOvr>
    <a:masterClrMapping xmlns:a="http://schemas.openxmlformats.org/drawingml/2006/main"/>
  </p:clrMapOvr>
</p:sld>
</file>