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72abb3fec9a48a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95a72568c724ea7"/>
  </p:sldMasterIdLst>
  <p:sldIdLst>
    <p:sldId xmlns:r="http://schemas.openxmlformats.org/officeDocument/2006/relationships" id="256" r:id="R64d17fad59194dad"/>
    <p:sldId xmlns:r="http://schemas.openxmlformats.org/officeDocument/2006/relationships" id="257" r:id="R3de1c3565e3e42ca"/>
    <p:sldId xmlns:r="http://schemas.openxmlformats.org/officeDocument/2006/relationships" id="258" r:id="Rbaf21ea1d5064196"/>
    <p:sldId xmlns:r="http://schemas.openxmlformats.org/officeDocument/2006/relationships" id="259" r:id="R46197255a15d4d51"/>
    <p:sldId xmlns:r="http://schemas.openxmlformats.org/officeDocument/2006/relationships" id="260" r:id="R1b834eee57974b0f"/>
    <p:sldId xmlns:r="http://schemas.openxmlformats.org/officeDocument/2006/relationships" id="261" r:id="R622415ead2b043ed"/>
    <p:sldId xmlns:r="http://schemas.openxmlformats.org/officeDocument/2006/relationships" id="262" r:id="Re3123f1ea01e49b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95a72568c724ea7" /><Relationship Type="http://schemas.openxmlformats.org/officeDocument/2006/relationships/slide" Target="/ppt/slides/slide1.xml" Id="R64d17fad59194dad" /><Relationship Type="http://schemas.openxmlformats.org/officeDocument/2006/relationships/slide" Target="/ppt/slides/slide2.xml" Id="R3de1c3565e3e42ca" /><Relationship Type="http://schemas.openxmlformats.org/officeDocument/2006/relationships/slide" Target="/ppt/slides/slide3.xml" Id="Rbaf21ea1d5064196" /><Relationship Type="http://schemas.openxmlformats.org/officeDocument/2006/relationships/slide" Target="/ppt/slides/slide4.xml" Id="R46197255a15d4d51" /><Relationship Type="http://schemas.openxmlformats.org/officeDocument/2006/relationships/slide" Target="/ppt/slides/slide5.xml" Id="R1b834eee57974b0f" /><Relationship Type="http://schemas.openxmlformats.org/officeDocument/2006/relationships/slide" Target="/ppt/slides/slide6.xml" Id="R622415ead2b043ed" /><Relationship Type="http://schemas.openxmlformats.org/officeDocument/2006/relationships/slide" Target="/ppt/slides/slide7.xml" Id="Re3123f1ea01e49b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31147b2f074f7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e1be59c6f04bf9" /><Relationship Type="http://schemas.openxmlformats.org/officeDocument/2006/relationships/theme" Target="/ppt/slideMasters/theme/theme1.xml" Id="R02754fe4a1814a3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e1be59c6f04bf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42314fc91841a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d22560e5de49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9a0be3b5674b3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bf06eb25904c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c9d13ec80942c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2d279fc043483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aae462f019414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SINGHS 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SINGHS TRANSPORT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18 750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EVGHENI VACARCIUC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Bogstadveien 41A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932 033 607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SINGHS TRANSPORT AS</a:t>
            </a:r>
          </a:p>
        </p:txBody>
      </p:sp>
    </p:spTree>
  </p:cSld>
  <p:clrMapOvr>
    <a:masterClrMapping xmlns:a="http://schemas.openxmlformats.org/drawingml/2006/main"/>
  </p:clrMapOvr>
</p:sld>
</file>