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1f5b4ff77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0f7be50c34019"/>
  </p:sldMasterIdLst>
  <p:sldIdLst>
    <p:sldId xmlns:r="http://schemas.openxmlformats.org/officeDocument/2006/relationships" id="256" r:id="R786a42bd9db64c28"/>
    <p:sldId xmlns:r="http://schemas.openxmlformats.org/officeDocument/2006/relationships" id="257" r:id="R7333da80d51c4420"/>
    <p:sldId xmlns:r="http://schemas.openxmlformats.org/officeDocument/2006/relationships" id="258" r:id="R973b73ba1cb74d3f"/>
    <p:sldId xmlns:r="http://schemas.openxmlformats.org/officeDocument/2006/relationships" id="259" r:id="R4e3e8c6509224fd2"/>
    <p:sldId xmlns:r="http://schemas.openxmlformats.org/officeDocument/2006/relationships" id="260" r:id="Ra9fb3406abce49d3"/>
    <p:sldId xmlns:r="http://schemas.openxmlformats.org/officeDocument/2006/relationships" id="261" r:id="R2dda240d8c16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0f7be50c34019" /><Relationship Type="http://schemas.openxmlformats.org/officeDocument/2006/relationships/slide" Target="/ppt/slides/slide1.xml" Id="R786a42bd9db64c28" /><Relationship Type="http://schemas.openxmlformats.org/officeDocument/2006/relationships/slide" Target="/ppt/slides/slide2.xml" Id="R7333da80d51c4420" /><Relationship Type="http://schemas.openxmlformats.org/officeDocument/2006/relationships/slide" Target="/ppt/slides/slide3.xml" Id="R973b73ba1cb74d3f" /><Relationship Type="http://schemas.openxmlformats.org/officeDocument/2006/relationships/slide" Target="/ppt/slides/slide4.xml" Id="R4e3e8c6509224fd2" /><Relationship Type="http://schemas.openxmlformats.org/officeDocument/2006/relationships/slide" Target="/ppt/slides/slide5.xml" Id="Ra9fb3406abce49d3" /><Relationship Type="http://schemas.openxmlformats.org/officeDocument/2006/relationships/slide" Target="/ppt/slides/slide6.xml" Id="R2dda240d8c16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9e2e86ba4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22b59076047c3" /><Relationship Type="http://schemas.openxmlformats.org/officeDocument/2006/relationships/theme" Target="/ppt/slideMasters/theme/theme1.xml" Id="R9fdb59eb1a61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22b590760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fdf2364a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1c97d29c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a1388826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5df3a3ff9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54e70734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323cb948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B&amp;W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ANLEGG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Olavs gate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932 034 972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