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08e4e7fb242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e4f22085449d1"/>
  </p:sldMasterIdLst>
  <p:sldIdLst>
    <p:sldId xmlns:r="http://schemas.openxmlformats.org/officeDocument/2006/relationships" id="256" r:id="Raaed2d78887d4521"/>
    <p:sldId xmlns:r="http://schemas.openxmlformats.org/officeDocument/2006/relationships" id="257" r:id="R401e2aae17d84621"/>
    <p:sldId xmlns:r="http://schemas.openxmlformats.org/officeDocument/2006/relationships" id="258" r:id="R1cc56b43c8f14a0b"/>
    <p:sldId xmlns:r="http://schemas.openxmlformats.org/officeDocument/2006/relationships" id="259" r:id="R0fc1e0bf2fe74847"/>
    <p:sldId xmlns:r="http://schemas.openxmlformats.org/officeDocument/2006/relationships" id="260" r:id="Ra125e604aa0f451d"/>
    <p:sldId xmlns:r="http://schemas.openxmlformats.org/officeDocument/2006/relationships" id="261" r:id="R85c863cae447407b"/>
    <p:sldId xmlns:r="http://schemas.openxmlformats.org/officeDocument/2006/relationships" id="262" r:id="R36f3d45d2f914e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e4f22085449d1" /><Relationship Type="http://schemas.openxmlformats.org/officeDocument/2006/relationships/slide" Target="/ppt/slides/slide1.xml" Id="Raaed2d78887d4521" /><Relationship Type="http://schemas.openxmlformats.org/officeDocument/2006/relationships/slide" Target="/ppt/slides/slide2.xml" Id="R401e2aae17d84621" /><Relationship Type="http://schemas.openxmlformats.org/officeDocument/2006/relationships/slide" Target="/ppt/slides/slide3.xml" Id="R1cc56b43c8f14a0b" /><Relationship Type="http://schemas.openxmlformats.org/officeDocument/2006/relationships/slide" Target="/ppt/slides/slide4.xml" Id="R0fc1e0bf2fe74847" /><Relationship Type="http://schemas.openxmlformats.org/officeDocument/2006/relationships/slide" Target="/ppt/slides/slide5.xml" Id="Ra125e604aa0f451d" /><Relationship Type="http://schemas.openxmlformats.org/officeDocument/2006/relationships/slide" Target="/ppt/slides/slide6.xml" Id="R85c863cae447407b" /><Relationship Type="http://schemas.openxmlformats.org/officeDocument/2006/relationships/slide" Target="/ppt/slides/slide7.xml" Id="R36f3d45d2f914e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e7564931a4e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42cab2c724f3b" /><Relationship Type="http://schemas.openxmlformats.org/officeDocument/2006/relationships/theme" Target="/ppt/slideMasters/theme/theme1.xml" Id="R7f6d5e91e555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042cab2c72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cdad85f5544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f603e3fe849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cedc6b2d144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c5ee2d8b0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5cedd44f1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4bf64e27a4d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6d25bbcdc41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MOELV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MOELV REGNSKAPSBYRÅ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19 132 121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4 370 136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9 475 990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NORDAHL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J-H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LØKKEN-INVEST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932 039 214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REGNSKAPSBYRÅ AS</a:t>
            </a:r>
          </a:p>
        </p:txBody>
      </p:sp>
    </p:spTree>
  </p:cSld>
  <p:clrMapOvr>
    <a:masterClrMapping xmlns:a="http://schemas.openxmlformats.org/drawingml/2006/main"/>
  </p:clrMapOvr>
</p:sld>
</file>