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5768e60d9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482188b7a4fe5"/>
  </p:sldMasterIdLst>
  <p:sldIdLst>
    <p:sldId xmlns:r="http://schemas.openxmlformats.org/officeDocument/2006/relationships" id="256" r:id="R464edd34b35e4d08"/>
    <p:sldId xmlns:r="http://schemas.openxmlformats.org/officeDocument/2006/relationships" id="257" r:id="R73065baeb824494c"/>
    <p:sldId xmlns:r="http://schemas.openxmlformats.org/officeDocument/2006/relationships" id="258" r:id="R1b977e7c49d448c7"/>
    <p:sldId xmlns:r="http://schemas.openxmlformats.org/officeDocument/2006/relationships" id="259" r:id="R35486a0f7e9d424b"/>
    <p:sldId xmlns:r="http://schemas.openxmlformats.org/officeDocument/2006/relationships" id="260" r:id="Rf210b77bb6aa4cf8"/>
    <p:sldId xmlns:r="http://schemas.openxmlformats.org/officeDocument/2006/relationships" id="261" r:id="Rc9a8dfd32312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82188b7a4fe5" /><Relationship Type="http://schemas.openxmlformats.org/officeDocument/2006/relationships/slide" Target="/ppt/slides/slide1.xml" Id="R464edd34b35e4d08" /><Relationship Type="http://schemas.openxmlformats.org/officeDocument/2006/relationships/slide" Target="/ppt/slides/slide2.xml" Id="R73065baeb824494c" /><Relationship Type="http://schemas.openxmlformats.org/officeDocument/2006/relationships/slide" Target="/ppt/slides/slide3.xml" Id="R1b977e7c49d448c7" /><Relationship Type="http://schemas.openxmlformats.org/officeDocument/2006/relationships/slide" Target="/ppt/slides/slide4.xml" Id="R35486a0f7e9d424b" /><Relationship Type="http://schemas.openxmlformats.org/officeDocument/2006/relationships/slide" Target="/ppt/slides/slide5.xml" Id="Rf210b77bb6aa4cf8" /><Relationship Type="http://schemas.openxmlformats.org/officeDocument/2006/relationships/slide" Target="/ppt/slides/slide6.xml" Id="Rc9a8dfd32312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36056f65c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6123da8c49a6" /><Relationship Type="http://schemas.openxmlformats.org/officeDocument/2006/relationships/theme" Target="/ppt/slideMasters/theme/theme1.xml" Id="R0427b2a967bc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76123da8c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dc274211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4ed57c6e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71f0eb17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7578e693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a27c97649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fc138f32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NLS GRUPPEN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NLS GRUPPEN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932 052 482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