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ebd101950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fdbc0a9c94ddf"/>
  </p:sldMasterIdLst>
  <p:sldIdLst>
    <p:sldId xmlns:r="http://schemas.openxmlformats.org/officeDocument/2006/relationships" id="256" r:id="R7f4d43f344fe4e21"/>
    <p:sldId xmlns:r="http://schemas.openxmlformats.org/officeDocument/2006/relationships" id="257" r:id="Rb690b93ada1f4449"/>
    <p:sldId xmlns:r="http://schemas.openxmlformats.org/officeDocument/2006/relationships" id="258" r:id="R4cbcc6e3bc14473c"/>
    <p:sldId xmlns:r="http://schemas.openxmlformats.org/officeDocument/2006/relationships" id="259" r:id="R16e532cb8c974887"/>
    <p:sldId xmlns:r="http://schemas.openxmlformats.org/officeDocument/2006/relationships" id="260" r:id="R75273ea2653c4b4a"/>
    <p:sldId xmlns:r="http://schemas.openxmlformats.org/officeDocument/2006/relationships" id="261" r:id="R24ab7212b19c4a8a"/>
    <p:sldId xmlns:r="http://schemas.openxmlformats.org/officeDocument/2006/relationships" id="262" r:id="R19971cb7bdbe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fdbc0a9c94ddf" /><Relationship Type="http://schemas.openxmlformats.org/officeDocument/2006/relationships/slide" Target="/ppt/slides/slide1.xml" Id="R7f4d43f344fe4e21" /><Relationship Type="http://schemas.openxmlformats.org/officeDocument/2006/relationships/slide" Target="/ppt/slides/slide2.xml" Id="Rb690b93ada1f4449" /><Relationship Type="http://schemas.openxmlformats.org/officeDocument/2006/relationships/slide" Target="/ppt/slides/slide3.xml" Id="R4cbcc6e3bc14473c" /><Relationship Type="http://schemas.openxmlformats.org/officeDocument/2006/relationships/slide" Target="/ppt/slides/slide4.xml" Id="R16e532cb8c974887" /><Relationship Type="http://schemas.openxmlformats.org/officeDocument/2006/relationships/slide" Target="/ppt/slides/slide5.xml" Id="R75273ea2653c4b4a" /><Relationship Type="http://schemas.openxmlformats.org/officeDocument/2006/relationships/slide" Target="/ppt/slides/slide6.xml" Id="R24ab7212b19c4a8a" /><Relationship Type="http://schemas.openxmlformats.org/officeDocument/2006/relationships/slide" Target="/ppt/slides/slide7.xml" Id="R19971cb7bdbe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278262cfb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38c412864a6b" /><Relationship Type="http://schemas.openxmlformats.org/officeDocument/2006/relationships/theme" Target="/ppt/slideMasters/theme/theme1.xml" Id="R18969864509f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238c41286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7bf3b9026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bed2be39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0630e87d6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2c4987e24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2852fe69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41ad5c12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3afbcec54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APPOTEKET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APPOTEKET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APPOTEKET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APPOTEKET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APPOTEKET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APPOTEKET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5 221 498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−13 209 601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−13 869 812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−10 098 571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5 179 529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APPOTEKET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INDIVIDUAL HEALTH SYSTEMS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APPOTEKET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932 059 150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APPOTEKET AS</a:t>
            </a:r>
          </a:p>
        </p:txBody>
      </p:sp>
    </p:spTree>
  </p:cSld>
  <p:clrMapOvr>
    <a:masterClrMapping xmlns:a="http://schemas.openxmlformats.org/drawingml/2006/main"/>
  </p:clrMapOvr>
</p:sld>
</file>