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665d6438f41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6effb50ce4c0f"/>
  </p:sldMasterIdLst>
  <p:sldIdLst>
    <p:sldId xmlns:r="http://schemas.openxmlformats.org/officeDocument/2006/relationships" id="256" r:id="R74fa3c5ac79c42ae"/>
    <p:sldId xmlns:r="http://schemas.openxmlformats.org/officeDocument/2006/relationships" id="257" r:id="R0316eb69b7284dbc"/>
    <p:sldId xmlns:r="http://schemas.openxmlformats.org/officeDocument/2006/relationships" id="258" r:id="R9bdf46065a3343e5"/>
    <p:sldId xmlns:r="http://schemas.openxmlformats.org/officeDocument/2006/relationships" id="259" r:id="R9c5817142bbb4b9c"/>
    <p:sldId xmlns:r="http://schemas.openxmlformats.org/officeDocument/2006/relationships" id="260" r:id="R4c72ffac69604f02"/>
    <p:sldId xmlns:r="http://schemas.openxmlformats.org/officeDocument/2006/relationships" id="261" r:id="R49b26b1584354da3"/>
    <p:sldId xmlns:r="http://schemas.openxmlformats.org/officeDocument/2006/relationships" id="262" r:id="R4b74c12d021a44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6effb50ce4c0f" /><Relationship Type="http://schemas.openxmlformats.org/officeDocument/2006/relationships/slide" Target="/ppt/slides/slide1.xml" Id="R74fa3c5ac79c42ae" /><Relationship Type="http://schemas.openxmlformats.org/officeDocument/2006/relationships/slide" Target="/ppt/slides/slide2.xml" Id="R0316eb69b7284dbc" /><Relationship Type="http://schemas.openxmlformats.org/officeDocument/2006/relationships/slide" Target="/ppt/slides/slide3.xml" Id="R9bdf46065a3343e5" /><Relationship Type="http://schemas.openxmlformats.org/officeDocument/2006/relationships/slide" Target="/ppt/slides/slide4.xml" Id="R9c5817142bbb4b9c" /><Relationship Type="http://schemas.openxmlformats.org/officeDocument/2006/relationships/slide" Target="/ppt/slides/slide5.xml" Id="R4c72ffac69604f02" /><Relationship Type="http://schemas.openxmlformats.org/officeDocument/2006/relationships/slide" Target="/ppt/slides/slide6.xml" Id="R49b26b1584354da3" /><Relationship Type="http://schemas.openxmlformats.org/officeDocument/2006/relationships/slide" Target="/ppt/slides/slide7.xml" Id="R4b74c12d021a44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4073bce97444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2a13929f640d0" /><Relationship Type="http://schemas.openxmlformats.org/officeDocument/2006/relationships/theme" Target="/ppt/slideMasters/theme/theme1.xml" Id="R48b0d9a3dece45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72a13929f640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8e6ad3dc34b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854b6a02046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9b5c573aa41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8f7bdbf554f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3d5ed1a104a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2e9a97ffc4a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5d33a23b842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EIENDOMSSPAR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EIENDOMSSPAR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1 620 200 000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7 542 200 000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20 176 800 000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VICTORIA EIENDOM AS  –  55,3 %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CLIPPER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MUSTAD INDUSTRIER KAPITAL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KVANTIA AS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CGS HOLDING AS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SUNDT AS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EIENDOMSSPAR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932 064 308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EIENDOMSSPAR AS</a:t>
            </a:r>
          </a:p>
        </p:txBody>
      </p:sp>
    </p:spTree>
  </p:cSld>
  <p:clrMapOvr>
    <a:masterClrMapping xmlns:a="http://schemas.openxmlformats.org/drawingml/2006/main"/>
  </p:clrMapOvr>
</p:sld>
</file>