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e4ab208a5244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c33e0936c34eb9"/>
  </p:sldMasterIdLst>
  <p:sldIdLst>
    <p:sldId xmlns:r="http://schemas.openxmlformats.org/officeDocument/2006/relationships" id="256" r:id="R8b9e9ce7bfe64197"/>
    <p:sldId xmlns:r="http://schemas.openxmlformats.org/officeDocument/2006/relationships" id="257" r:id="R64b65270938e440a"/>
    <p:sldId xmlns:r="http://schemas.openxmlformats.org/officeDocument/2006/relationships" id="258" r:id="Rcdc879a638a34f04"/>
    <p:sldId xmlns:r="http://schemas.openxmlformats.org/officeDocument/2006/relationships" id="259" r:id="R7ec0fd87b8f14686"/>
    <p:sldId xmlns:r="http://schemas.openxmlformats.org/officeDocument/2006/relationships" id="260" r:id="R3b15e46d8fb444f2"/>
    <p:sldId xmlns:r="http://schemas.openxmlformats.org/officeDocument/2006/relationships" id="261" r:id="R71af9641910c4d52"/>
    <p:sldId xmlns:r="http://schemas.openxmlformats.org/officeDocument/2006/relationships" id="262" r:id="R773ca2e9b96141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33e0936c34eb9" /><Relationship Type="http://schemas.openxmlformats.org/officeDocument/2006/relationships/slide" Target="/ppt/slides/slide1.xml" Id="R8b9e9ce7bfe64197" /><Relationship Type="http://schemas.openxmlformats.org/officeDocument/2006/relationships/slide" Target="/ppt/slides/slide2.xml" Id="R64b65270938e440a" /><Relationship Type="http://schemas.openxmlformats.org/officeDocument/2006/relationships/slide" Target="/ppt/slides/slide3.xml" Id="Rcdc879a638a34f04" /><Relationship Type="http://schemas.openxmlformats.org/officeDocument/2006/relationships/slide" Target="/ppt/slides/slide4.xml" Id="R7ec0fd87b8f14686" /><Relationship Type="http://schemas.openxmlformats.org/officeDocument/2006/relationships/slide" Target="/ppt/slides/slide5.xml" Id="R3b15e46d8fb444f2" /><Relationship Type="http://schemas.openxmlformats.org/officeDocument/2006/relationships/slide" Target="/ppt/slides/slide6.xml" Id="R71af9641910c4d52" /><Relationship Type="http://schemas.openxmlformats.org/officeDocument/2006/relationships/slide" Target="/ppt/slides/slide7.xml" Id="R773ca2e9b96141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37f35f040149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1aa1eb8344dd6" /><Relationship Type="http://schemas.openxmlformats.org/officeDocument/2006/relationships/theme" Target="/ppt/slideMasters/theme/theme1.xml" Id="R1565811fa8d048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91aa1eb8344d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8cd26a21145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c85f11bea4d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d856cdf244c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42f5a88f847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5c7aa35d446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b07e5792f4b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f73429f2a4f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 REVISJON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107 970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S-R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1553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80 90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932 068 613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REVISJON AS</a:t>
            </a:r>
          </a:p>
        </p:txBody>
      </p:sp>
    </p:spTree>
  </p:cSld>
  <p:clrMapOvr>
    <a:masterClrMapping xmlns:a="http://schemas.openxmlformats.org/drawingml/2006/main"/>
  </p:clrMapOvr>
</p:sld>
</file>