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09b97d1c7243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0d67329a774f94"/>
  </p:sldMasterIdLst>
  <p:sldIdLst>
    <p:sldId xmlns:r="http://schemas.openxmlformats.org/officeDocument/2006/relationships" id="256" r:id="R0dd886894ba74a34"/>
    <p:sldId xmlns:r="http://schemas.openxmlformats.org/officeDocument/2006/relationships" id="257" r:id="R876bcbfba3194912"/>
    <p:sldId xmlns:r="http://schemas.openxmlformats.org/officeDocument/2006/relationships" id="258" r:id="R5bd32f87796a4347"/>
    <p:sldId xmlns:r="http://schemas.openxmlformats.org/officeDocument/2006/relationships" id="259" r:id="R315289360f764e59"/>
    <p:sldId xmlns:r="http://schemas.openxmlformats.org/officeDocument/2006/relationships" id="260" r:id="R36c698249d2446de"/>
    <p:sldId xmlns:r="http://schemas.openxmlformats.org/officeDocument/2006/relationships" id="261" r:id="R0249f0f6af9f4887"/>
    <p:sldId xmlns:r="http://schemas.openxmlformats.org/officeDocument/2006/relationships" id="262" r:id="Re464ce7fae2847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0d67329a774f94" /><Relationship Type="http://schemas.openxmlformats.org/officeDocument/2006/relationships/slide" Target="/ppt/slides/slide1.xml" Id="R0dd886894ba74a34" /><Relationship Type="http://schemas.openxmlformats.org/officeDocument/2006/relationships/slide" Target="/ppt/slides/slide2.xml" Id="R876bcbfba3194912" /><Relationship Type="http://schemas.openxmlformats.org/officeDocument/2006/relationships/slide" Target="/ppt/slides/slide3.xml" Id="R5bd32f87796a4347" /><Relationship Type="http://schemas.openxmlformats.org/officeDocument/2006/relationships/slide" Target="/ppt/slides/slide4.xml" Id="R315289360f764e59" /><Relationship Type="http://schemas.openxmlformats.org/officeDocument/2006/relationships/slide" Target="/ppt/slides/slide5.xml" Id="R36c698249d2446de" /><Relationship Type="http://schemas.openxmlformats.org/officeDocument/2006/relationships/slide" Target="/ppt/slides/slide6.xml" Id="R0249f0f6af9f4887" /><Relationship Type="http://schemas.openxmlformats.org/officeDocument/2006/relationships/slide" Target="/ppt/slides/slide7.xml" Id="Re464ce7fae2847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3e82eb93b44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0fff04d7846b5" /><Relationship Type="http://schemas.openxmlformats.org/officeDocument/2006/relationships/theme" Target="/ppt/slideMasters/theme/theme1.xml" Id="R9c053271a8014b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f0fff04d7846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14d04fab443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6fd99c3bb47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fa3d0734841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724bb3be44f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cce0cec0241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805a815c849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bc546d18d42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MAGNAR RUUD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RUUD INVEST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−560 323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−396 809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13 960 006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16 513 194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MAGNAR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RUUD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Vardeknausen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932 070 901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MAGNAR RUUD INVEST AS</a:t>
            </a:r>
          </a:p>
        </p:txBody>
      </p:sp>
    </p:spTree>
  </p:cSld>
  <p:clrMapOvr>
    <a:masterClrMapping xmlns:a="http://schemas.openxmlformats.org/drawingml/2006/main"/>
  </p:clrMapOvr>
</p:sld>
</file>