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23614681d6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e0e431acb794d79"/>
  </p:sldMasterIdLst>
  <p:sldIdLst>
    <p:sldId xmlns:r="http://schemas.openxmlformats.org/officeDocument/2006/relationships" id="256" r:id="R0fd33707eb584902"/>
    <p:sldId xmlns:r="http://schemas.openxmlformats.org/officeDocument/2006/relationships" id="257" r:id="R99573dd8504f491e"/>
    <p:sldId xmlns:r="http://schemas.openxmlformats.org/officeDocument/2006/relationships" id="258" r:id="R6cd15e58060e4e07"/>
    <p:sldId xmlns:r="http://schemas.openxmlformats.org/officeDocument/2006/relationships" id="259" r:id="R0b0c56c0baa749f9"/>
    <p:sldId xmlns:r="http://schemas.openxmlformats.org/officeDocument/2006/relationships" id="260" r:id="R8cd8e31ee2314249"/>
    <p:sldId xmlns:r="http://schemas.openxmlformats.org/officeDocument/2006/relationships" id="261" r:id="R7f818191407e4fe3"/>
    <p:sldId xmlns:r="http://schemas.openxmlformats.org/officeDocument/2006/relationships" id="262" r:id="R688ae5ab43ef48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0e431acb794d79" /><Relationship Type="http://schemas.openxmlformats.org/officeDocument/2006/relationships/slide" Target="/ppt/slides/slide1.xml" Id="R0fd33707eb584902" /><Relationship Type="http://schemas.openxmlformats.org/officeDocument/2006/relationships/slide" Target="/ppt/slides/slide2.xml" Id="R99573dd8504f491e" /><Relationship Type="http://schemas.openxmlformats.org/officeDocument/2006/relationships/slide" Target="/ppt/slides/slide3.xml" Id="R6cd15e58060e4e07" /><Relationship Type="http://schemas.openxmlformats.org/officeDocument/2006/relationships/slide" Target="/ppt/slides/slide4.xml" Id="R0b0c56c0baa749f9" /><Relationship Type="http://schemas.openxmlformats.org/officeDocument/2006/relationships/slide" Target="/ppt/slides/slide5.xml" Id="R8cd8e31ee2314249" /><Relationship Type="http://schemas.openxmlformats.org/officeDocument/2006/relationships/slide" Target="/ppt/slides/slide6.xml" Id="R7f818191407e4fe3" /><Relationship Type="http://schemas.openxmlformats.org/officeDocument/2006/relationships/slide" Target="/ppt/slides/slide7.xml" Id="R688ae5ab43ef48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8f25a0d65445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5e84e5e6ab41aa" /><Relationship Type="http://schemas.openxmlformats.org/officeDocument/2006/relationships/theme" Target="/ppt/slideMasters/theme/theme1.xml" Id="Re6d851154d5946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5e84e5e6ab41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84e8179b446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b6ad9a5cc47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3b96be20c4b1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b70eb6c36941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650113efc4c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29fd58abf14e0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f5324bff94e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ERNSTSEN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ERNSTSEN HOLDING AS ble etablert [år] og holder til i Rognan.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−107 221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−30 238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2 632 421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2 637 050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WIGGO ERNSTSEN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Lagerveien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8250 Rognan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932 091 925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ERNSTSEN HOLDING AS</a:t>
            </a:r>
          </a:p>
        </p:txBody>
      </p:sp>
    </p:spTree>
  </p:cSld>
  <p:clrMapOvr>
    <a:masterClrMapping xmlns:a="http://schemas.openxmlformats.org/drawingml/2006/main"/>
  </p:clrMapOvr>
</p:sld>
</file>