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1fed527ee941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c1f48dd3124af1"/>
  </p:sldMasterIdLst>
  <p:sldIdLst>
    <p:sldId xmlns:r="http://schemas.openxmlformats.org/officeDocument/2006/relationships" id="256" r:id="Rfdf607a2c9cb4d90"/>
    <p:sldId xmlns:r="http://schemas.openxmlformats.org/officeDocument/2006/relationships" id="257" r:id="R284a800c7a9441a4"/>
    <p:sldId xmlns:r="http://schemas.openxmlformats.org/officeDocument/2006/relationships" id="258" r:id="Rbf59e1f6876c4aec"/>
    <p:sldId xmlns:r="http://schemas.openxmlformats.org/officeDocument/2006/relationships" id="259" r:id="R58501f6d338e4cb4"/>
    <p:sldId xmlns:r="http://schemas.openxmlformats.org/officeDocument/2006/relationships" id="260" r:id="R73b566bb503d4d94"/>
    <p:sldId xmlns:r="http://schemas.openxmlformats.org/officeDocument/2006/relationships" id="261" r:id="R11b77d15a6194a33"/>
    <p:sldId xmlns:r="http://schemas.openxmlformats.org/officeDocument/2006/relationships" id="262" r:id="R0962f9033c41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1f48dd3124af1" /><Relationship Type="http://schemas.openxmlformats.org/officeDocument/2006/relationships/slide" Target="/ppt/slides/slide1.xml" Id="Rfdf607a2c9cb4d90" /><Relationship Type="http://schemas.openxmlformats.org/officeDocument/2006/relationships/slide" Target="/ppt/slides/slide2.xml" Id="R284a800c7a9441a4" /><Relationship Type="http://schemas.openxmlformats.org/officeDocument/2006/relationships/slide" Target="/ppt/slides/slide3.xml" Id="Rbf59e1f6876c4aec" /><Relationship Type="http://schemas.openxmlformats.org/officeDocument/2006/relationships/slide" Target="/ppt/slides/slide4.xml" Id="R58501f6d338e4cb4" /><Relationship Type="http://schemas.openxmlformats.org/officeDocument/2006/relationships/slide" Target="/ppt/slides/slide5.xml" Id="R73b566bb503d4d94" /><Relationship Type="http://schemas.openxmlformats.org/officeDocument/2006/relationships/slide" Target="/ppt/slides/slide6.xml" Id="R11b77d15a6194a33" /><Relationship Type="http://schemas.openxmlformats.org/officeDocument/2006/relationships/slide" Target="/ppt/slides/slide7.xml" Id="R0962f9033c41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0f47c17d8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d1f8bfdb74e45" /><Relationship Type="http://schemas.openxmlformats.org/officeDocument/2006/relationships/theme" Target="/ppt/slideMasters/theme/theme1.xml" Id="R45116488b8c7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ed1f8bfdb7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485c3ed68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c8af309644f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ff53e16294b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257397fd946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3245a9f12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b005413914c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69b75d0f14a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AUDIOPEDAGOG OJEDA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AUDIOPEDAGOG OJEDA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AUDIOPEDAGOG OJEDA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AUDIOPEDAGOG OJEDA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AUDIOPEDAGOG OJEDA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AUDIOPEDAGOG OJEDA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AUDIOPEDAGOG OJEDA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OJEDA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AUDIOPEDAGOG OJEDA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Breidablikgata 97A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932 092 913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AUDIOPEDAGOG OJEDA AS</a:t>
            </a:r>
          </a:p>
        </p:txBody>
      </p:sp>
    </p:spTree>
  </p:cSld>
  <p:clrMapOvr>
    <a:masterClrMapping xmlns:a="http://schemas.openxmlformats.org/drawingml/2006/main"/>
  </p:clrMapOvr>
</p:sld>
</file>