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4c311f17d149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fd57dc06f342a1"/>
  </p:sldMasterIdLst>
  <p:sldIdLst>
    <p:sldId xmlns:r="http://schemas.openxmlformats.org/officeDocument/2006/relationships" id="256" r:id="R36e9790bb3e147a7"/>
    <p:sldId xmlns:r="http://schemas.openxmlformats.org/officeDocument/2006/relationships" id="257" r:id="R50ba3372a56f46fa"/>
    <p:sldId xmlns:r="http://schemas.openxmlformats.org/officeDocument/2006/relationships" id="258" r:id="Rd756123493e8415d"/>
    <p:sldId xmlns:r="http://schemas.openxmlformats.org/officeDocument/2006/relationships" id="259" r:id="Rdeb4d74cf1a54bd5"/>
    <p:sldId xmlns:r="http://schemas.openxmlformats.org/officeDocument/2006/relationships" id="260" r:id="Rd6e575b6943d44f8"/>
    <p:sldId xmlns:r="http://schemas.openxmlformats.org/officeDocument/2006/relationships" id="261" r:id="R01b8c4ae5a4c4083"/>
    <p:sldId xmlns:r="http://schemas.openxmlformats.org/officeDocument/2006/relationships" id="262" r:id="R3a018f2bdd9f42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fd57dc06f342a1" /><Relationship Type="http://schemas.openxmlformats.org/officeDocument/2006/relationships/slide" Target="/ppt/slides/slide1.xml" Id="R36e9790bb3e147a7" /><Relationship Type="http://schemas.openxmlformats.org/officeDocument/2006/relationships/slide" Target="/ppt/slides/slide2.xml" Id="R50ba3372a56f46fa" /><Relationship Type="http://schemas.openxmlformats.org/officeDocument/2006/relationships/slide" Target="/ppt/slides/slide3.xml" Id="Rd756123493e8415d" /><Relationship Type="http://schemas.openxmlformats.org/officeDocument/2006/relationships/slide" Target="/ppt/slides/slide4.xml" Id="Rdeb4d74cf1a54bd5" /><Relationship Type="http://schemas.openxmlformats.org/officeDocument/2006/relationships/slide" Target="/ppt/slides/slide5.xml" Id="Rd6e575b6943d44f8" /><Relationship Type="http://schemas.openxmlformats.org/officeDocument/2006/relationships/slide" Target="/ppt/slides/slide6.xml" Id="R01b8c4ae5a4c4083" /><Relationship Type="http://schemas.openxmlformats.org/officeDocument/2006/relationships/slide" Target="/ppt/slides/slide7.xml" Id="R3a018f2bdd9f42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8a7b4cfbea47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2970b558242ce" /><Relationship Type="http://schemas.openxmlformats.org/officeDocument/2006/relationships/theme" Target="/ppt/slideMasters/theme/theme1.xml" Id="R73a9e860fd6444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d2970b558242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9598b6a4941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9e21e9cfb4a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1e1d1ad8614a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16dc891d842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b401a3a3846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444a76a684f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330284a0a49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RELEVANT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RELEVANT REVISJON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3 002 878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1 008 788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801 936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2 130 689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RELEVANT HOLDING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ROALD VATNE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932 093 278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RELEVANT REVISJON AS</a:t>
            </a:r>
          </a:p>
        </p:txBody>
      </p:sp>
    </p:spTree>
  </p:cSld>
  <p:clrMapOvr>
    <a:masterClrMapping xmlns:a="http://schemas.openxmlformats.org/drawingml/2006/main"/>
  </p:clrMapOvr>
</p:sld>
</file>