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3dcd4c6f4584da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64f0800a4be44cf"/>
  </p:sldMasterIdLst>
  <p:sldIdLst>
    <p:sldId xmlns:r="http://schemas.openxmlformats.org/officeDocument/2006/relationships" id="256" r:id="Rf74a0b112d314e7b"/>
    <p:sldId xmlns:r="http://schemas.openxmlformats.org/officeDocument/2006/relationships" id="257" r:id="Rebd63c1e0ea04f52"/>
    <p:sldId xmlns:r="http://schemas.openxmlformats.org/officeDocument/2006/relationships" id="258" r:id="R99e27672f5b14d84"/>
    <p:sldId xmlns:r="http://schemas.openxmlformats.org/officeDocument/2006/relationships" id="259" r:id="R6bfe947c86964b2f"/>
    <p:sldId xmlns:r="http://schemas.openxmlformats.org/officeDocument/2006/relationships" id="260" r:id="Rdf93849ad9934fba"/>
    <p:sldId xmlns:r="http://schemas.openxmlformats.org/officeDocument/2006/relationships" id="261" r:id="Rc948be544842457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64f0800a4be44cf" /><Relationship Type="http://schemas.openxmlformats.org/officeDocument/2006/relationships/slide" Target="/ppt/slides/slide1.xml" Id="Rf74a0b112d314e7b" /><Relationship Type="http://schemas.openxmlformats.org/officeDocument/2006/relationships/slide" Target="/ppt/slides/slide2.xml" Id="Rebd63c1e0ea04f52" /><Relationship Type="http://schemas.openxmlformats.org/officeDocument/2006/relationships/slide" Target="/ppt/slides/slide3.xml" Id="R99e27672f5b14d84" /><Relationship Type="http://schemas.openxmlformats.org/officeDocument/2006/relationships/slide" Target="/ppt/slides/slide4.xml" Id="R6bfe947c86964b2f" /><Relationship Type="http://schemas.openxmlformats.org/officeDocument/2006/relationships/slide" Target="/ppt/slides/slide5.xml" Id="Rdf93849ad9934fba" /><Relationship Type="http://schemas.openxmlformats.org/officeDocument/2006/relationships/slide" Target="/ppt/slides/slide6.xml" Id="Rc948be544842457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4d95b85e9cd4da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82e14b8d524ebf" /><Relationship Type="http://schemas.openxmlformats.org/officeDocument/2006/relationships/theme" Target="/ppt/slideMasters/theme/theme1.xml" Id="R827e3a6bedcd48c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a82e14b8d524eb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2a585a06304f1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01a133bdce424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2bd10f5081460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bb9a53d165496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182cdfaae04f2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3511abdb44489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ABACUS REGNSKAPSKONTOR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ABACUS REGNSKAPSKONTOR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ABACUS REGNSKAPSKONTOR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ABACUS REGNSKAPSKONTOR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ABACUS REGNSKAPSKONTOR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ABACUS REGNSKAPSKONTOR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Oluf Onsums vei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0680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per@abaregn.no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932 102 285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ABACUS REGNSKAPSKONTOR AS</a:t>
            </a:r>
          </a:p>
        </p:txBody>
      </p:sp>
    </p:spTree>
  </p:cSld>
  <p:clrMapOvr>
    <a:masterClrMapping xmlns:a="http://schemas.openxmlformats.org/drawingml/2006/main"/>
  </p:clrMapOvr>
</p:sld>
</file>