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99974ae3fe24b4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be6958ab4f54003"/>
  </p:sldMasterIdLst>
  <p:sldIdLst>
    <p:sldId xmlns:r="http://schemas.openxmlformats.org/officeDocument/2006/relationships" id="256" r:id="R1005e0834f26417b"/>
    <p:sldId xmlns:r="http://schemas.openxmlformats.org/officeDocument/2006/relationships" id="257" r:id="R6c0615cc0eed4a9d"/>
    <p:sldId xmlns:r="http://schemas.openxmlformats.org/officeDocument/2006/relationships" id="258" r:id="R1bc0fbbdd7cd452c"/>
    <p:sldId xmlns:r="http://schemas.openxmlformats.org/officeDocument/2006/relationships" id="259" r:id="Re1f80058b17a4826"/>
    <p:sldId xmlns:r="http://schemas.openxmlformats.org/officeDocument/2006/relationships" id="260" r:id="Rdcc548611c994757"/>
    <p:sldId xmlns:r="http://schemas.openxmlformats.org/officeDocument/2006/relationships" id="261" r:id="R3c720d7ccdeb44ce"/>
    <p:sldId xmlns:r="http://schemas.openxmlformats.org/officeDocument/2006/relationships" id="262" r:id="R92218100685842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be6958ab4f54003" /><Relationship Type="http://schemas.openxmlformats.org/officeDocument/2006/relationships/slide" Target="/ppt/slides/slide1.xml" Id="R1005e0834f26417b" /><Relationship Type="http://schemas.openxmlformats.org/officeDocument/2006/relationships/slide" Target="/ppt/slides/slide2.xml" Id="R6c0615cc0eed4a9d" /><Relationship Type="http://schemas.openxmlformats.org/officeDocument/2006/relationships/slide" Target="/ppt/slides/slide3.xml" Id="R1bc0fbbdd7cd452c" /><Relationship Type="http://schemas.openxmlformats.org/officeDocument/2006/relationships/slide" Target="/ppt/slides/slide4.xml" Id="Re1f80058b17a4826" /><Relationship Type="http://schemas.openxmlformats.org/officeDocument/2006/relationships/slide" Target="/ppt/slides/slide5.xml" Id="Rdcc548611c994757" /><Relationship Type="http://schemas.openxmlformats.org/officeDocument/2006/relationships/slide" Target="/ppt/slides/slide6.xml" Id="R3c720d7ccdeb44ce" /><Relationship Type="http://schemas.openxmlformats.org/officeDocument/2006/relationships/slide" Target="/ppt/slides/slide7.xml" Id="R92218100685842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24826cde44b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ad34506ef14060" /><Relationship Type="http://schemas.openxmlformats.org/officeDocument/2006/relationships/theme" Target="/ppt/slideMasters/theme/theme1.xml" Id="R8c93ef0e026f451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ad34506ef140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3c608a709e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800b022ef646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29a52d57494a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12ad0b15af43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38fa9abd4845f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57fa9a45e4d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a552c8b6a4e8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ABACUS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ABACUS REGNSKAPSKONTOR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2 198 754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331 351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264 781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946 505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1 386 864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SAKA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Oluf Onsums vei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0680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per@abaregn.no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932 102 285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ABACUS REGNSKAPSKONTOR AS</a:t>
            </a:r>
          </a:p>
        </p:txBody>
      </p:sp>
    </p:spTree>
  </p:cSld>
  <p:clrMapOvr>
    <a:masterClrMapping xmlns:a="http://schemas.openxmlformats.org/drawingml/2006/main"/>
  </p:clrMapOvr>
</p:sld>
</file>