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56504d3f3143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f8e111db894ac8"/>
  </p:sldMasterIdLst>
  <p:sldIdLst>
    <p:sldId xmlns:r="http://schemas.openxmlformats.org/officeDocument/2006/relationships" id="256" r:id="R9c467f57f7004e95"/>
    <p:sldId xmlns:r="http://schemas.openxmlformats.org/officeDocument/2006/relationships" id="257" r:id="Ra7eee07629924699"/>
    <p:sldId xmlns:r="http://schemas.openxmlformats.org/officeDocument/2006/relationships" id="258" r:id="R1fd1e6b86c8f442b"/>
    <p:sldId xmlns:r="http://schemas.openxmlformats.org/officeDocument/2006/relationships" id="259" r:id="R5b905070e2914501"/>
    <p:sldId xmlns:r="http://schemas.openxmlformats.org/officeDocument/2006/relationships" id="260" r:id="R80264bd9d0cb49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8e111db894ac8" /><Relationship Type="http://schemas.openxmlformats.org/officeDocument/2006/relationships/slide" Target="/ppt/slides/slide1.xml" Id="R9c467f57f7004e95" /><Relationship Type="http://schemas.openxmlformats.org/officeDocument/2006/relationships/slide" Target="/ppt/slides/slide2.xml" Id="Ra7eee07629924699" /><Relationship Type="http://schemas.openxmlformats.org/officeDocument/2006/relationships/slide" Target="/ppt/slides/slide3.xml" Id="R1fd1e6b86c8f442b" /><Relationship Type="http://schemas.openxmlformats.org/officeDocument/2006/relationships/slide" Target="/ppt/slides/slide4.xml" Id="R5b905070e2914501" /><Relationship Type="http://schemas.openxmlformats.org/officeDocument/2006/relationships/slide" Target="/ppt/slides/slide5.xml" Id="R80264bd9d0cb49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0a6c683354d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63b1f50634f81" /><Relationship Type="http://schemas.openxmlformats.org/officeDocument/2006/relationships/theme" Target="/ppt/slideMasters/theme/theme1.xml" Id="R2932c12ab15748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a63b1f50634f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ba9b2192244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d443424dd4b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f3e0bd30348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cf388406d47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c35acd98943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EPOXY &amp; BETONG BRØNNER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EPOXY &amp; BETONG BRØNNER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EPOXY &amp; BETONG BRØNNER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EPOXY &amp; BETONG BRØNNER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EPOXY &amp; BETONG BRØNNER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EPOXY &amp; BETONG BRØNNER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932 102 447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EPOXY &amp; BETONG BRØNNER</a:t>
            </a:r>
          </a:p>
        </p:txBody>
      </p:sp>
    </p:spTree>
  </p:cSld>
  <p:clrMapOvr>
    <a:masterClrMapping xmlns:a="http://schemas.openxmlformats.org/drawingml/2006/main"/>
  </p:clrMapOvr>
</p:sld>
</file>