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7674a7d7bd4b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8f358b3eec4686"/>
  </p:sldMasterIdLst>
  <p:sldIdLst>
    <p:sldId xmlns:r="http://schemas.openxmlformats.org/officeDocument/2006/relationships" id="256" r:id="Rc7cb286110f64fb9"/>
    <p:sldId xmlns:r="http://schemas.openxmlformats.org/officeDocument/2006/relationships" id="257" r:id="R57c121a360994945"/>
    <p:sldId xmlns:r="http://schemas.openxmlformats.org/officeDocument/2006/relationships" id="258" r:id="R6d161b07b47d46ca"/>
    <p:sldId xmlns:r="http://schemas.openxmlformats.org/officeDocument/2006/relationships" id="259" r:id="Rebf8e9041fb44bd0"/>
    <p:sldId xmlns:r="http://schemas.openxmlformats.org/officeDocument/2006/relationships" id="260" r:id="R8a0b20e74366422e"/>
    <p:sldId xmlns:r="http://schemas.openxmlformats.org/officeDocument/2006/relationships" id="261" r:id="R3f19bc6c5a7d4102"/>
    <p:sldId xmlns:r="http://schemas.openxmlformats.org/officeDocument/2006/relationships" id="262" r:id="R3ee3696073ad48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8f358b3eec4686" /><Relationship Type="http://schemas.openxmlformats.org/officeDocument/2006/relationships/slide" Target="/ppt/slides/slide1.xml" Id="Rc7cb286110f64fb9" /><Relationship Type="http://schemas.openxmlformats.org/officeDocument/2006/relationships/slide" Target="/ppt/slides/slide2.xml" Id="R57c121a360994945" /><Relationship Type="http://schemas.openxmlformats.org/officeDocument/2006/relationships/slide" Target="/ppt/slides/slide3.xml" Id="R6d161b07b47d46ca" /><Relationship Type="http://schemas.openxmlformats.org/officeDocument/2006/relationships/slide" Target="/ppt/slides/slide4.xml" Id="Rebf8e9041fb44bd0" /><Relationship Type="http://schemas.openxmlformats.org/officeDocument/2006/relationships/slide" Target="/ppt/slides/slide5.xml" Id="R8a0b20e74366422e" /><Relationship Type="http://schemas.openxmlformats.org/officeDocument/2006/relationships/slide" Target="/ppt/slides/slide6.xml" Id="R3f19bc6c5a7d4102" /><Relationship Type="http://schemas.openxmlformats.org/officeDocument/2006/relationships/slide" Target="/ppt/slides/slide7.xml" Id="R3ee3696073ad48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8adbc82b6f4e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246ee3787440f" /><Relationship Type="http://schemas.openxmlformats.org/officeDocument/2006/relationships/theme" Target="/ppt/slideMasters/theme/theme1.xml" Id="R0f4acdcec99549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b246ee378744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c3c1920384e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93c89b1ed41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ce20eaf2d4b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da521132e40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9c838472746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24c6847c74a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ec10653f64f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 M HELLUM SKOFORRETNING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HELLUM SKOFORRETNING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M HELLUM SKOFORRETNING AS ble etablert [år] og holder til i Brandbu.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HELLUM SKOFORRETNING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HELLUM SKOFORRETNING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HELLUM SKOFORRETNING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256 428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5 710 539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8 367 784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HELLUM SKOFORRETNING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MARTIN HELLUM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KIRSTEN HELLUM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HELLUM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HELLUM SKOFORRETNING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Augedalsbrua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2760 Brandbu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61330838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932 119 331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HELLUM SKOFORRETNING AS</a:t>
            </a:r>
          </a:p>
        </p:txBody>
      </p:sp>
    </p:spTree>
  </p:cSld>
  <p:clrMapOvr>
    <a:masterClrMapping xmlns:a="http://schemas.openxmlformats.org/drawingml/2006/main"/>
  </p:clrMapOvr>
</p:sld>
</file>