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f70fefdff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8c4c5d35a4809"/>
  </p:sldMasterIdLst>
  <p:sldIdLst>
    <p:sldId xmlns:r="http://schemas.openxmlformats.org/officeDocument/2006/relationships" id="256" r:id="Re87d3796031f47b1"/>
    <p:sldId xmlns:r="http://schemas.openxmlformats.org/officeDocument/2006/relationships" id="257" r:id="Rf065fa04e53a4831"/>
    <p:sldId xmlns:r="http://schemas.openxmlformats.org/officeDocument/2006/relationships" id="258" r:id="Rf45e1b250e5a4e20"/>
    <p:sldId xmlns:r="http://schemas.openxmlformats.org/officeDocument/2006/relationships" id="259" r:id="R6724a65c0dea418a"/>
    <p:sldId xmlns:r="http://schemas.openxmlformats.org/officeDocument/2006/relationships" id="260" r:id="R158d86438fba43ad"/>
    <p:sldId xmlns:r="http://schemas.openxmlformats.org/officeDocument/2006/relationships" id="261" r:id="R74535dae32d6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8c4c5d35a4809" /><Relationship Type="http://schemas.openxmlformats.org/officeDocument/2006/relationships/slide" Target="/ppt/slides/slide1.xml" Id="Re87d3796031f47b1" /><Relationship Type="http://schemas.openxmlformats.org/officeDocument/2006/relationships/slide" Target="/ppt/slides/slide2.xml" Id="Rf065fa04e53a4831" /><Relationship Type="http://schemas.openxmlformats.org/officeDocument/2006/relationships/slide" Target="/ppt/slides/slide3.xml" Id="Rf45e1b250e5a4e20" /><Relationship Type="http://schemas.openxmlformats.org/officeDocument/2006/relationships/slide" Target="/ppt/slides/slide4.xml" Id="R6724a65c0dea418a" /><Relationship Type="http://schemas.openxmlformats.org/officeDocument/2006/relationships/slide" Target="/ppt/slides/slide5.xml" Id="R158d86438fba43ad" /><Relationship Type="http://schemas.openxmlformats.org/officeDocument/2006/relationships/slide" Target="/ppt/slides/slide6.xml" Id="R74535dae32d6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d335bb01649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d942451a4738" /><Relationship Type="http://schemas.openxmlformats.org/officeDocument/2006/relationships/theme" Target="/ppt/slideMasters/theme/theme1.xml" Id="Rb66d7842f91b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8d942451a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469d3015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73dfce76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63f280a84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b1516bb77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63fccbb06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1e7d1241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APREGO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APREGO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4 603 231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6 147 814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Hansens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932 122 529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