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2a129a7c4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007f49c184ed1"/>
  </p:sldMasterIdLst>
  <p:sldIdLst>
    <p:sldId xmlns:r="http://schemas.openxmlformats.org/officeDocument/2006/relationships" id="256" r:id="Re2f3c3a0bfd54520"/>
    <p:sldId xmlns:r="http://schemas.openxmlformats.org/officeDocument/2006/relationships" id="257" r:id="R979cffe2771a418b"/>
    <p:sldId xmlns:r="http://schemas.openxmlformats.org/officeDocument/2006/relationships" id="258" r:id="R5f4c575c9dfa4fdf"/>
    <p:sldId xmlns:r="http://schemas.openxmlformats.org/officeDocument/2006/relationships" id="259" r:id="R49cbd94c813f47a5"/>
    <p:sldId xmlns:r="http://schemas.openxmlformats.org/officeDocument/2006/relationships" id="260" r:id="Ra389012ab7fb4bd4"/>
    <p:sldId xmlns:r="http://schemas.openxmlformats.org/officeDocument/2006/relationships" id="261" r:id="R3f8a319a39ea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007f49c184ed1" /><Relationship Type="http://schemas.openxmlformats.org/officeDocument/2006/relationships/slide" Target="/ppt/slides/slide1.xml" Id="Re2f3c3a0bfd54520" /><Relationship Type="http://schemas.openxmlformats.org/officeDocument/2006/relationships/slide" Target="/ppt/slides/slide2.xml" Id="R979cffe2771a418b" /><Relationship Type="http://schemas.openxmlformats.org/officeDocument/2006/relationships/slide" Target="/ppt/slides/slide3.xml" Id="R5f4c575c9dfa4fdf" /><Relationship Type="http://schemas.openxmlformats.org/officeDocument/2006/relationships/slide" Target="/ppt/slides/slide4.xml" Id="R49cbd94c813f47a5" /><Relationship Type="http://schemas.openxmlformats.org/officeDocument/2006/relationships/slide" Target="/ppt/slides/slide5.xml" Id="Ra389012ab7fb4bd4" /><Relationship Type="http://schemas.openxmlformats.org/officeDocument/2006/relationships/slide" Target="/ppt/slides/slide6.xml" Id="R3f8a319a39ea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b0fd403e1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55cce6554007" /><Relationship Type="http://schemas.openxmlformats.org/officeDocument/2006/relationships/theme" Target="/ppt/slideMasters/theme/theme1.xml" Id="Rca1e361b4318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b855cce65540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c0c45eba2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43561c3d8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6487c08cb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76126b6dc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883175a2a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213dff80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BILMESTER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BILMESTER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1 209 998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Jellestadveien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post@autobilmester.no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932 129 698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BILMESTER AS</a:t>
            </a:r>
          </a:p>
        </p:txBody>
      </p:sp>
    </p:spTree>
  </p:cSld>
  <p:clrMapOvr>
    <a:masterClrMapping xmlns:a="http://schemas.openxmlformats.org/drawingml/2006/main"/>
  </p:clrMapOvr>
</p:sld>
</file>