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3fb864f15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3d31323414003"/>
  </p:sldMasterIdLst>
  <p:sldIdLst>
    <p:sldId xmlns:r="http://schemas.openxmlformats.org/officeDocument/2006/relationships" id="256" r:id="Ref5af3008cf44288"/>
    <p:sldId xmlns:r="http://schemas.openxmlformats.org/officeDocument/2006/relationships" id="257" r:id="Re2ed72e036704eaf"/>
    <p:sldId xmlns:r="http://schemas.openxmlformats.org/officeDocument/2006/relationships" id="258" r:id="R4ed052535cee4606"/>
    <p:sldId xmlns:r="http://schemas.openxmlformats.org/officeDocument/2006/relationships" id="259" r:id="Rb40fcbba0b0f443a"/>
    <p:sldId xmlns:r="http://schemas.openxmlformats.org/officeDocument/2006/relationships" id="260" r:id="R185bcbc5597b4a48"/>
    <p:sldId xmlns:r="http://schemas.openxmlformats.org/officeDocument/2006/relationships" id="261" r:id="R3fc8dc6e4d004af6"/>
    <p:sldId xmlns:r="http://schemas.openxmlformats.org/officeDocument/2006/relationships" id="262" r:id="R3249f4b5174b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3d31323414003" /><Relationship Type="http://schemas.openxmlformats.org/officeDocument/2006/relationships/slide" Target="/ppt/slides/slide1.xml" Id="Ref5af3008cf44288" /><Relationship Type="http://schemas.openxmlformats.org/officeDocument/2006/relationships/slide" Target="/ppt/slides/slide2.xml" Id="Re2ed72e036704eaf" /><Relationship Type="http://schemas.openxmlformats.org/officeDocument/2006/relationships/slide" Target="/ppt/slides/slide3.xml" Id="R4ed052535cee4606" /><Relationship Type="http://schemas.openxmlformats.org/officeDocument/2006/relationships/slide" Target="/ppt/slides/slide4.xml" Id="Rb40fcbba0b0f443a" /><Relationship Type="http://schemas.openxmlformats.org/officeDocument/2006/relationships/slide" Target="/ppt/slides/slide5.xml" Id="R185bcbc5597b4a48" /><Relationship Type="http://schemas.openxmlformats.org/officeDocument/2006/relationships/slide" Target="/ppt/slides/slide6.xml" Id="R3fc8dc6e4d004af6" /><Relationship Type="http://schemas.openxmlformats.org/officeDocument/2006/relationships/slide" Target="/ppt/slides/slide7.xml" Id="R3249f4b5174b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bd136b400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ce262b574be8" /><Relationship Type="http://schemas.openxmlformats.org/officeDocument/2006/relationships/theme" Target="/ppt/slideMasters/theme/theme1.xml" Id="R057d05351a0a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6ce262b57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2bb8c9050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e99f9a957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f36f02ed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4615c8b34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fe54787f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4c4fb2fa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25c54e36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 CARPENTER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 CARPENTER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ANDRZEJ KRZYSZTOF WYGAS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932 137 305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