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aed4a203a47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547a75e1af4ede"/>
  </p:sldMasterIdLst>
  <p:sldIdLst>
    <p:sldId xmlns:r="http://schemas.openxmlformats.org/officeDocument/2006/relationships" id="256" r:id="Rbacf315a454c4124"/>
    <p:sldId xmlns:r="http://schemas.openxmlformats.org/officeDocument/2006/relationships" id="257" r:id="R8649639881b44ba2"/>
    <p:sldId xmlns:r="http://schemas.openxmlformats.org/officeDocument/2006/relationships" id="258" r:id="R065c727eaee242c1"/>
    <p:sldId xmlns:r="http://schemas.openxmlformats.org/officeDocument/2006/relationships" id="259" r:id="Re1b39e61c2f9443a"/>
    <p:sldId xmlns:r="http://schemas.openxmlformats.org/officeDocument/2006/relationships" id="260" r:id="R190504ba34a6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47a75e1af4ede" /><Relationship Type="http://schemas.openxmlformats.org/officeDocument/2006/relationships/slide" Target="/ppt/slides/slide1.xml" Id="Rbacf315a454c4124" /><Relationship Type="http://schemas.openxmlformats.org/officeDocument/2006/relationships/slide" Target="/ppt/slides/slide2.xml" Id="R8649639881b44ba2" /><Relationship Type="http://schemas.openxmlformats.org/officeDocument/2006/relationships/slide" Target="/ppt/slides/slide3.xml" Id="R065c727eaee242c1" /><Relationship Type="http://schemas.openxmlformats.org/officeDocument/2006/relationships/slide" Target="/ppt/slides/slide4.xml" Id="Re1b39e61c2f9443a" /><Relationship Type="http://schemas.openxmlformats.org/officeDocument/2006/relationships/slide" Target="/ppt/slides/slide5.xml" Id="R190504ba34a6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51df57045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4747704604329" /><Relationship Type="http://schemas.openxmlformats.org/officeDocument/2006/relationships/theme" Target="/ppt/slideMasters/theme/theme1.xml" Id="R66098400a7864c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b47477046043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326bd01c74b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e49fc173246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2c6af4dc6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0c7fa56044a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1b3b4fb90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 MARTINE STRAND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MARTINE STRAND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MARTINE STRAND ble etablert [år] og holder til i Arneberg.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MARTINE STRAND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MARTINE STRAND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MARTINE STRAND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Kvesetgrenda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2266 Arneberg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932 137 321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MARTINE STRAND</a:t>
            </a:r>
          </a:p>
        </p:txBody>
      </p:sp>
    </p:spTree>
  </p:cSld>
  <p:clrMapOvr>
    <a:masterClrMapping xmlns:a="http://schemas.openxmlformats.org/drawingml/2006/main"/>
  </p:clrMapOvr>
</p:sld>
</file>