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04cda224bb49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6bd6a10b4e45f3"/>
  </p:sldMasterIdLst>
  <p:sldIdLst>
    <p:sldId xmlns:r="http://schemas.openxmlformats.org/officeDocument/2006/relationships" id="256" r:id="R8ac46fd816504704"/>
    <p:sldId xmlns:r="http://schemas.openxmlformats.org/officeDocument/2006/relationships" id="257" r:id="Rcbfe64fb95a54f58"/>
    <p:sldId xmlns:r="http://schemas.openxmlformats.org/officeDocument/2006/relationships" id="258" r:id="R3d404b69c5f94c2b"/>
    <p:sldId xmlns:r="http://schemas.openxmlformats.org/officeDocument/2006/relationships" id="259" r:id="Rb8c9230355ea40f1"/>
    <p:sldId xmlns:r="http://schemas.openxmlformats.org/officeDocument/2006/relationships" id="260" r:id="R86d94ef05c7642a4"/>
    <p:sldId xmlns:r="http://schemas.openxmlformats.org/officeDocument/2006/relationships" id="261" r:id="R163b4384388848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6bd6a10b4e45f3" /><Relationship Type="http://schemas.openxmlformats.org/officeDocument/2006/relationships/slide" Target="/ppt/slides/slide1.xml" Id="R8ac46fd816504704" /><Relationship Type="http://schemas.openxmlformats.org/officeDocument/2006/relationships/slide" Target="/ppt/slides/slide2.xml" Id="Rcbfe64fb95a54f58" /><Relationship Type="http://schemas.openxmlformats.org/officeDocument/2006/relationships/slide" Target="/ppt/slides/slide3.xml" Id="R3d404b69c5f94c2b" /><Relationship Type="http://schemas.openxmlformats.org/officeDocument/2006/relationships/slide" Target="/ppt/slides/slide4.xml" Id="Rb8c9230355ea40f1" /><Relationship Type="http://schemas.openxmlformats.org/officeDocument/2006/relationships/slide" Target="/ppt/slides/slide5.xml" Id="R86d94ef05c7642a4" /><Relationship Type="http://schemas.openxmlformats.org/officeDocument/2006/relationships/slide" Target="/ppt/slides/slide6.xml" Id="R163b4384388848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2eab26722b42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d67ed80fe14126" /><Relationship Type="http://schemas.openxmlformats.org/officeDocument/2006/relationships/theme" Target="/ppt/slideMasters/theme/theme1.xml" Id="R818ab5c9f2ad4b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d67ed80fe141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fd01e8aeb47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6651d728aa46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6c86595fa4e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f39a48aa2d4d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9f9bae93024f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e0f0aac1bc4f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SISU HOLDING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SISU HOLDING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SISU HOLDING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SISU HOLDING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SISU HOLDING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SISU HOLDING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Greverudåsen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1415 Oppegård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932 166 321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SISU HOLDING INVEST AS</a:t>
            </a:r>
          </a:p>
        </p:txBody>
      </p:sp>
    </p:spTree>
  </p:cSld>
  <p:clrMapOvr>
    <a:masterClrMapping xmlns:a="http://schemas.openxmlformats.org/drawingml/2006/main"/>
  </p:clrMapOvr>
</p:sld>
</file>