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f71559f61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be89bfa8049b4"/>
  </p:sldMasterIdLst>
  <p:sldIdLst>
    <p:sldId xmlns:r="http://schemas.openxmlformats.org/officeDocument/2006/relationships" id="256" r:id="R4b6d0d1f68b54466"/>
    <p:sldId xmlns:r="http://schemas.openxmlformats.org/officeDocument/2006/relationships" id="257" r:id="R0f28ce008b0f4793"/>
    <p:sldId xmlns:r="http://schemas.openxmlformats.org/officeDocument/2006/relationships" id="258" r:id="Rab478070139647c4"/>
    <p:sldId xmlns:r="http://schemas.openxmlformats.org/officeDocument/2006/relationships" id="259" r:id="R63f537fa0b3b4788"/>
    <p:sldId xmlns:r="http://schemas.openxmlformats.org/officeDocument/2006/relationships" id="260" r:id="R8932d58f9ac949d2"/>
    <p:sldId xmlns:r="http://schemas.openxmlformats.org/officeDocument/2006/relationships" id="261" r:id="Rd14dcaa1457d49eb"/>
    <p:sldId xmlns:r="http://schemas.openxmlformats.org/officeDocument/2006/relationships" id="262" r:id="R3bc48cd340a041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be89bfa8049b4" /><Relationship Type="http://schemas.openxmlformats.org/officeDocument/2006/relationships/slide" Target="/ppt/slides/slide1.xml" Id="R4b6d0d1f68b54466" /><Relationship Type="http://schemas.openxmlformats.org/officeDocument/2006/relationships/slide" Target="/ppt/slides/slide2.xml" Id="R0f28ce008b0f4793" /><Relationship Type="http://schemas.openxmlformats.org/officeDocument/2006/relationships/slide" Target="/ppt/slides/slide3.xml" Id="Rab478070139647c4" /><Relationship Type="http://schemas.openxmlformats.org/officeDocument/2006/relationships/slide" Target="/ppt/slides/slide4.xml" Id="R63f537fa0b3b4788" /><Relationship Type="http://schemas.openxmlformats.org/officeDocument/2006/relationships/slide" Target="/ppt/slides/slide5.xml" Id="R8932d58f9ac949d2" /><Relationship Type="http://schemas.openxmlformats.org/officeDocument/2006/relationships/slide" Target="/ppt/slides/slide6.xml" Id="Rd14dcaa1457d49eb" /><Relationship Type="http://schemas.openxmlformats.org/officeDocument/2006/relationships/slide" Target="/ppt/slides/slide7.xml" Id="R3bc48cd340a041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7ee5bf558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a6c3edd0a474f" /><Relationship Type="http://schemas.openxmlformats.org/officeDocument/2006/relationships/theme" Target="/ppt/slideMasters/theme/theme1.xml" Id="R4183a58b9490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a6c3edd0a47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e1c010b8c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db59f46f24a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7f24d521f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c9734e3dc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b472b599140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6cd86245342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7395d3ecf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SISU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SISU HOLDING INVEST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TENDEN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Greverudåsen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SISU HOLDING INVEST AS</a:t>
            </a:r>
          </a:p>
        </p:txBody>
      </p:sp>
    </p:spTree>
  </p:cSld>
  <p:clrMapOvr>
    <a:masterClrMapping xmlns:a="http://schemas.openxmlformats.org/drawingml/2006/main"/>
  </p:clrMapOvr>
</p:sld>
</file>