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a8ed766bd746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1f0b8b97684ba3"/>
  </p:sldMasterIdLst>
  <p:sldIdLst>
    <p:sldId xmlns:r="http://schemas.openxmlformats.org/officeDocument/2006/relationships" id="256" r:id="Rcfb727dfef7a40b9"/>
    <p:sldId xmlns:r="http://schemas.openxmlformats.org/officeDocument/2006/relationships" id="257" r:id="Re20d0844ddc14641"/>
    <p:sldId xmlns:r="http://schemas.openxmlformats.org/officeDocument/2006/relationships" id="258" r:id="R45047900420c4903"/>
    <p:sldId xmlns:r="http://schemas.openxmlformats.org/officeDocument/2006/relationships" id="259" r:id="Rd68149afe0084865"/>
    <p:sldId xmlns:r="http://schemas.openxmlformats.org/officeDocument/2006/relationships" id="260" r:id="R5fcaee45b9f24502"/>
    <p:sldId xmlns:r="http://schemas.openxmlformats.org/officeDocument/2006/relationships" id="261" r:id="Ra3eb211d541f4347"/>
    <p:sldId xmlns:r="http://schemas.openxmlformats.org/officeDocument/2006/relationships" id="262" r:id="R85094394f2cc4e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1f0b8b97684ba3" /><Relationship Type="http://schemas.openxmlformats.org/officeDocument/2006/relationships/slide" Target="/ppt/slides/slide1.xml" Id="Rcfb727dfef7a40b9" /><Relationship Type="http://schemas.openxmlformats.org/officeDocument/2006/relationships/slide" Target="/ppt/slides/slide2.xml" Id="Re20d0844ddc14641" /><Relationship Type="http://schemas.openxmlformats.org/officeDocument/2006/relationships/slide" Target="/ppt/slides/slide3.xml" Id="R45047900420c4903" /><Relationship Type="http://schemas.openxmlformats.org/officeDocument/2006/relationships/slide" Target="/ppt/slides/slide4.xml" Id="Rd68149afe0084865" /><Relationship Type="http://schemas.openxmlformats.org/officeDocument/2006/relationships/slide" Target="/ppt/slides/slide5.xml" Id="R5fcaee45b9f24502" /><Relationship Type="http://schemas.openxmlformats.org/officeDocument/2006/relationships/slide" Target="/ppt/slides/slide6.xml" Id="Ra3eb211d541f4347" /><Relationship Type="http://schemas.openxmlformats.org/officeDocument/2006/relationships/slide" Target="/ppt/slides/slide7.xml" Id="R85094394f2cc4e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844bbe541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42cefcd5a496d" /><Relationship Type="http://schemas.openxmlformats.org/officeDocument/2006/relationships/theme" Target="/ppt/slideMasters/theme/theme1.xml" Id="R221bc1e8248e40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342cefcd5a49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a9b8ab73c4c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96782fd8648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681a7bc5447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35ac1d0884f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8d388774049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21698aefd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bf2139e7b4d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3BH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3BH INVEST AS ble etablert [år] og holder til i Mosj 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1 807 892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390 760 810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437 981 475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HEILHORNET INVEST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GRANLID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SNBH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HEILHORNET INVEST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Fustvassvegen 413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8664 Mosj 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932 212 803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3BH INVEST AS</a:t>
            </a:r>
          </a:p>
        </p:txBody>
      </p:sp>
    </p:spTree>
  </p:cSld>
  <p:clrMapOvr>
    <a:masterClrMapping xmlns:a="http://schemas.openxmlformats.org/drawingml/2006/main"/>
  </p:clrMapOvr>
</p:sld>
</file>