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6119482a0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a6f2dd0774110"/>
  </p:sldMasterIdLst>
  <p:sldIdLst>
    <p:sldId xmlns:r="http://schemas.openxmlformats.org/officeDocument/2006/relationships" id="256" r:id="Raf7a6099dcff41e6"/>
    <p:sldId xmlns:r="http://schemas.openxmlformats.org/officeDocument/2006/relationships" id="257" r:id="R5cda02e1d9ba46cb"/>
    <p:sldId xmlns:r="http://schemas.openxmlformats.org/officeDocument/2006/relationships" id="258" r:id="R317c649020d74469"/>
    <p:sldId xmlns:r="http://schemas.openxmlformats.org/officeDocument/2006/relationships" id="259" r:id="R81508bf2a3834c0e"/>
    <p:sldId xmlns:r="http://schemas.openxmlformats.org/officeDocument/2006/relationships" id="260" r:id="R8b20c422d6b648c0"/>
    <p:sldId xmlns:r="http://schemas.openxmlformats.org/officeDocument/2006/relationships" id="261" r:id="Rd61b79a76bdb4c13"/>
    <p:sldId xmlns:r="http://schemas.openxmlformats.org/officeDocument/2006/relationships" id="262" r:id="Re84f20aae39e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a6f2dd0774110" /><Relationship Type="http://schemas.openxmlformats.org/officeDocument/2006/relationships/slide" Target="/ppt/slides/slide1.xml" Id="Raf7a6099dcff41e6" /><Relationship Type="http://schemas.openxmlformats.org/officeDocument/2006/relationships/slide" Target="/ppt/slides/slide2.xml" Id="R5cda02e1d9ba46cb" /><Relationship Type="http://schemas.openxmlformats.org/officeDocument/2006/relationships/slide" Target="/ppt/slides/slide3.xml" Id="R317c649020d74469" /><Relationship Type="http://schemas.openxmlformats.org/officeDocument/2006/relationships/slide" Target="/ppt/slides/slide4.xml" Id="R81508bf2a3834c0e" /><Relationship Type="http://schemas.openxmlformats.org/officeDocument/2006/relationships/slide" Target="/ppt/slides/slide5.xml" Id="R8b20c422d6b648c0" /><Relationship Type="http://schemas.openxmlformats.org/officeDocument/2006/relationships/slide" Target="/ppt/slides/slide6.xml" Id="Rd61b79a76bdb4c13" /><Relationship Type="http://schemas.openxmlformats.org/officeDocument/2006/relationships/slide" Target="/ppt/slides/slide7.xml" Id="Re84f20aae39e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8f2c8fe63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698edde54df0" /><Relationship Type="http://schemas.openxmlformats.org/officeDocument/2006/relationships/theme" Target="/ppt/slideMasters/theme/theme1.xml" Id="R720b7c5380d1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d698edde54d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76843f478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d19f78851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dedb80f2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bf9fda399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be03f8f8f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4a9cb279a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ca89a3248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DIAMANTDRILL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DIAMANTDRILL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DIAMANTDRILL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DIAMANTDRILL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DIAMANTDRILL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DIAMANTDRILL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8 135 568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−1 388 580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−1 214 244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1 977 893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DIAMANTDRILL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EDGARAS ZONYS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DIAMANTDRILL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Pottemakerveien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932 215 667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DIAMANTDRILL AS</a:t>
            </a:r>
          </a:p>
        </p:txBody>
      </p:sp>
    </p:spTree>
  </p:cSld>
  <p:clrMapOvr>
    <a:masterClrMapping xmlns:a="http://schemas.openxmlformats.org/drawingml/2006/main"/>
  </p:clrMapOvr>
</p:sld>
</file>