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6beae6e4d24d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a76f20533493d"/>
  </p:sldMasterIdLst>
  <p:sldIdLst>
    <p:sldId xmlns:r="http://schemas.openxmlformats.org/officeDocument/2006/relationships" id="256" r:id="R15630bc770404441"/>
    <p:sldId xmlns:r="http://schemas.openxmlformats.org/officeDocument/2006/relationships" id="257" r:id="Rfee6918159d1455c"/>
    <p:sldId xmlns:r="http://schemas.openxmlformats.org/officeDocument/2006/relationships" id="258" r:id="Rd605515bf4be4a3a"/>
    <p:sldId xmlns:r="http://schemas.openxmlformats.org/officeDocument/2006/relationships" id="259" r:id="Reb5ca1abc21f4f2a"/>
    <p:sldId xmlns:r="http://schemas.openxmlformats.org/officeDocument/2006/relationships" id="260" r:id="R5360ed6e819f4d57"/>
    <p:sldId xmlns:r="http://schemas.openxmlformats.org/officeDocument/2006/relationships" id="261" r:id="Rb830c557eb064da5"/>
    <p:sldId xmlns:r="http://schemas.openxmlformats.org/officeDocument/2006/relationships" id="262" r:id="R491fa68ba46644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a76f20533493d" /><Relationship Type="http://schemas.openxmlformats.org/officeDocument/2006/relationships/slide" Target="/ppt/slides/slide1.xml" Id="R15630bc770404441" /><Relationship Type="http://schemas.openxmlformats.org/officeDocument/2006/relationships/slide" Target="/ppt/slides/slide2.xml" Id="Rfee6918159d1455c" /><Relationship Type="http://schemas.openxmlformats.org/officeDocument/2006/relationships/slide" Target="/ppt/slides/slide3.xml" Id="Rd605515bf4be4a3a" /><Relationship Type="http://schemas.openxmlformats.org/officeDocument/2006/relationships/slide" Target="/ppt/slides/slide4.xml" Id="Reb5ca1abc21f4f2a" /><Relationship Type="http://schemas.openxmlformats.org/officeDocument/2006/relationships/slide" Target="/ppt/slides/slide5.xml" Id="R5360ed6e819f4d57" /><Relationship Type="http://schemas.openxmlformats.org/officeDocument/2006/relationships/slide" Target="/ppt/slides/slide6.xml" Id="Rb830c557eb064da5" /><Relationship Type="http://schemas.openxmlformats.org/officeDocument/2006/relationships/slide" Target="/ppt/slides/slide7.xml" Id="R491fa68ba46644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90dcfed1b84b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4c741b3c14189" /><Relationship Type="http://schemas.openxmlformats.org/officeDocument/2006/relationships/theme" Target="/ppt/slideMasters/theme/theme1.xml" Id="Ra99a2d957e8147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74c741b3c141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19d92cad84d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966005cec46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71a8c98e04d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39759442247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c3137ed8342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bfce8ef9a48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d5e852b634a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AUTOLAND BILDELER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AUTOLAND BILDELER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AUTOLAND BILDELER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AUTOLAND BILDELER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AUTOLAND BILDELER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AUTOLAND BILDELER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−128 679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−107 049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175 504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AUTOLAND BILDELER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 MICHAEL LOUIS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MAREK STANISLAW SYNOWIEC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JACEK LUKASZ LISEK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AUTOLAND BILDELER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932 220 121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AUTOLAND BILDELER AS</a:t>
            </a:r>
          </a:p>
        </p:txBody>
      </p:sp>
    </p:spTree>
  </p:cSld>
  <p:clrMapOvr>
    <a:masterClrMapping xmlns:a="http://schemas.openxmlformats.org/drawingml/2006/main"/>
  </p:clrMapOvr>
</p:sld>
</file>