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a3454a1f2547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70fa3aa6cd46db"/>
  </p:sldMasterIdLst>
  <p:sldIdLst>
    <p:sldId xmlns:r="http://schemas.openxmlformats.org/officeDocument/2006/relationships" id="256" r:id="R66c1a4fac1fd4202"/>
    <p:sldId xmlns:r="http://schemas.openxmlformats.org/officeDocument/2006/relationships" id="257" r:id="Rd97cb8aa0ca74955"/>
    <p:sldId xmlns:r="http://schemas.openxmlformats.org/officeDocument/2006/relationships" id="258" r:id="R27e7ca39e6f04574"/>
    <p:sldId xmlns:r="http://schemas.openxmlformats.org/officeDocument/2006/relationships" id="259" r:id="R47e54c6927e34f2f"/>
    <p:sldId xmlns:r="http://schemas.openxmlformats.org/officeDocument/2006/relationships" id="260" r:id="Rebd0e30fe4cd4c4d"/>
    <p:sldId xmlns:r="http://schemas.openxmlformats.org/officeDocument/2006/relationships" id="261" r:id="R088f6babd5994ccb"/>
    <p:sldId xmlns:r="http://schemas.openxmlformats.org/officeDocument/2006/relationships" id="262" r:id="R6107c8115d834f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70fa3aa6cd46db" /><Relationship Type="http://schemas.openxmlformats.org/officeDocument/2006/relationships/slide" Target="/ppt/slides/slide1.xml" Id="R66c1a4fac1fd4202" /><Relationship Type="http://schemas.openxmlformats.org/officeDocument/2006/relationships/slide" Target="/ppt/slides/slide2.xml" Id="Rd97cb8aa0ca74955" /><Relationship Type="http://schemas.openxmlformats.org/officeDocument/2006/relationships/slide" Target="/ppt/slides/slide3.xml" Id="R27e7ca39e6f04574" /><Relationship Type="http://schemas.openxmlformats.org/officeDocument/2006/relationships/slide" Target="/ppt/slides/slide4.xml" Id="R47e54c6927e34f2f" /><Relationship Type="http://schemas.openxmlformats.org/officeDocument/2006/relationships/slide" Target="/ppt/slides/slide5.xml" Id="Rebd0e30fe4cd4c4d" /><Relationship Type="http://schemas.openxmlformats.org/officeDocument/2006/relationships/slide" Target="/ppt/slides/slide6.xml" Id="R088f6babd5994ccb" /><Relationship Type="http://schemas.openxmlformats.org/officeDocument/2006/relationships/slide" Target="/ppt/slides/slide7.xml" Id="R6107c8115d834f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a8c5645f874d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642d64ac4a47d7" /><Relationship Type="http://schemas.openxmlformats.org/officeDocument/2006/relationships/theme" Target="/ppt/slideMasters/theme/theme1.xml" Id="Rc1b1460844b14b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642d64ac4a47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0fe63a722242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fc87a39d8345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25fb173e7c42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116ae0095c45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404212f3aa43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41c56dd12c4c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0637f4da6b49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REIS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REIS REGNSKAP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4 111 414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−1 070 825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−870 468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1 183 551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REIS AS  –  95,0 %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BETTHOV HOLDING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Hegdalringen 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3261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932 220 636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REIS REGNSKAP AS</a:t>
            </a:r>
          </a:p>
        </p:txBody>
      </p:sp>
    </p:spTree>
  </p:cSld>
  <p:clrMapOvr>
    <a:masterClrMapping xmlns:a="http://schemas.openxmlformats.org/drawingml/2006/main"/>
  </p:clrMapOvr>
</p:sld>
</file>