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d3ba57d21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62d38c2af4636"/>
  </p:sldMasterIdLst>
  <p:sldIdLst>
    <p:sldId xmlns:r="http://schemas.openxmlformats.org/officeDocument/2006/relationships" id="256" r:id="Ra012bcbfd6de40fa"/>
    <p:sldId xmlns:r="http://schemas.openxmlformats.org/officeDocument/2006/relationships" id="257" r:id="Rb08569dd3b1e4192"/>
    <p:sldId xmlns:r="http://schemas.openxmlformats.org/officeDocument/2006/relationships" id="258" r:id="R869990559c7f4690"/>
    <p:sldId xmlns:r="http://schemas.openxmlformats.org/officeDocument/2006/relationships" id="259" r:id="Rf6fe37e475d04a80"/>
    <p:sldId xmlns:r="http://schemas.openxmlformats.org/officeDocument/2006/relationships" id="260" r:id="Re44ceffca89247c7"/>
    <p:sldId xmlns:r="http://schemas.openxmlformats.org/officeDocument/2006/relationships" id="261" r:id="R873fc7c096a54a7b"/>
    <p:sldId xmlns:r="http://schemas.openxmlformats.org/officeDocument/2006/relationships" id="262" r:id="Ra7a3832f6a08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62d38c2af4636" /><Relationship Type="http://schemas.openxmlformats.org/officeDocument/2006/relationships/slide" Target="/ppt/slides/slide1.xml" Id="Ra012bcbfd6de40fa" /><Relationship Type="http://schemas.openxmlformats.org/officeDocument/2006/relationships/slide" Target="/ppt/slides/slide2.xml" Id="Rb08569dd3b1e4192" /><Relationship Type="http://schemas.openxmlformats.org/officeDocument/2006/relationships/slide" Target="/ppt/slides/slide3.xml" Id="R869990559c7f4690" /><Relationship Type="http://schemas.openxmlformats.org/officeDocument/2006/relationships/slide" Target="/ppt/slides/slide4.xml" Id="Rf6fe37e475d04a80" /><Relationship Type="http://schemas.openxmlformats.org/officeDocument/2006/relationships/slide" Target="/ppt/slides/slide5.xml" Id="Re44ceffca89247c7" /><Relationship Type="http://schemas.openxmlformats.org/officeDocument/2006/relationships/slide" Target="/ppt/slides/slide6.xml" Id="R873fc7c096a54a7b" /><Relationship Type="http://schemas.openxmlformats.org/officeDocument/2006/relationships/slide" Target="/ppt/slides/slide7.xml" Id="Ra7a3832f6a08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9431d087f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4e5192474b71" /><Relationship Type="http://schemas.openxmlformats.org/officeDocument/2006/relationships/theme" Target="/ppt/slideMasters/theme/theme1.xml" Id="R63f3a0a11367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94e519247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44da3df6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6a12aa54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4c32c5cb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c3f47fe9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e245ec48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e8f733f6e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449396fe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OPSAL OG FJELNSET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OPSAL OG FJELNSET AS ble etablert [år] og holder til i Vinjeøra.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36 992 745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17 150 092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30 547 209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FINANS AS  –  51,2 %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FINANS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HERMANN OHREN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HOVDE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Kårøydalsveien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7203 Vinjeøra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44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post.opsalogfjelnset@hemne.as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www.opsalogfjelnset.no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932 223 937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