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4943e9cfa54e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10b88ac2e94292"/>
  </p:sldMasterIdLst>
  <p:sldIdLst>
    <p:sldId xmlns:r="http://schemas.openxmlformats.org/officeDocument/2006/relationships" id="256" r:id="R001b2f89b4884614"/>
    <p:sldId xmlns:r="http://schemas.openxmlformats.org/officeDocument/2006/relationships" id="257" r:id="R2c39410d670e4430"/>
    <p:sldId xmlns:r="http://schemas.openxmlformats.org/officeDocument/2006/relationships" id="258" r:id="R043da17d8dee42c8"/>
    <p:sldId xmlns:r="http://schemas.openxmlformats.org/officeDocument/2006/relationships" id="259" r:id="Rd2467de19a534cae"/>
    <p:sldId xmlns:r="http://schemas.openxmlformats.org/officeDocument/2006/relationships" id="260" r:id="R3299d359e1144f97"/>
    <p:sldId xmlns:r="http://schemas.openxmlformats.org/officeDocument/2006/relationships" id="261" r:id="R08715a0657064712"/>
    <p:sldId xmlns:r="http://schemas.openxmlformats.org/officeDocument/2006/relationships" id="262" r:id="R04b855bfbb1843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10b88ac2e94292" /><Relationship Type="http://schemas.openxmlformats.org/officeDocument/2006/relationships/slide" Target="/ppt/slides/slide1.xml" Id="R001b2f89b4884614" /><Relationship Type="http://schemas.openxmlformats.org/officeDocument/2006/relationships/slide" Target="/ppt/slides/slide2.xml" Id="R2c39410d670e4430" /><Relationship Type="http://schemas.openxmlformats.org/officeDocument/2006/relationships/slide" Target="/ppt/slides/slide3.xml" Id="R043da17d8dee42c8" /><Relationship Type="http://schemas.openxmlformats.org/officeDocument/2006/relationships/slide" Target="/ppt/slides/slide4.xml" Id="Rd2467de19a534cae" /><Relationship Type="http://schemas.openxmlformats.org/officeDocument/2006/relationships/slide" Target="/ppt/slides/slide5.xml" Id="R3299d359e1144f97" /><Relationship Type="http://schemas.openxmlformats.org/officeDocument/2006/relationships/slide" Target="/ppt/slides/slide6.xml" Id="R08715a0657064712" /><Relationship Type="http://schemas.openxmlformats.org/officeDocument/2006/relationships/slide" Target="/ppt/slides/slide7.xml" Id="R04b855bfbb1843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641a5b282042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a0a9b4268424d" /><Relationship Type="http://schemas.openxmlformats.org/officeDocument/2006/relationships/theme" Target="/ppt/slideMasters/theme/theme1.xml" Id="Rd4bf1da07b0a4d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aa0a9b426842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69648654f44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a301472b2f40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207f28990440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42b9843fa48c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5c853857f449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1975df25d647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1c98f4ce2444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FURU NATUR &amp; KULTUR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 NATUR &amp; KULTUR AS ble etablert [år] og holder til i Åsmarka.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1 418 821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−114 595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−348 129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1 740 019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FRIEDERIKE SCHIR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Åsetvegen 108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2365 Åsmarka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932 228 521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FURU NATUR &amp; KULTUR AS</a:t>
            </a:r>
          </a:p>
        </p:txBody>
      </p:sp>
    </p:spTree>
  </p:cSld>
  <p:clrMapOvr>
    <a:masterClrMapping xmlns:a="http://schemas.openxmlformats.org/drawingml/2006/main"/>
  </p:clrMapOvr>
</p:sld>
</file>