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96531420e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5bcdbb7a440ec"/>
  </p:sldMasterIdLst>
  <p:sldIdLst>
    <p:sldId xmlns:r="http://schemas.openxmlformats.org/officeDocument/2006/relationships" id="256" r:id="R2ac1ade8b3204159"/>
    <p:sldId xmlns:r="http://schemas.openxmlformats.org/officeDocument/2006/relationships" id="257" r:id="R0a78d5b7bff44348"/>
    <p:sldId xmlns:r="http://schemas.openxmlformats.org/officeDocument/2006/relationships" id="258" r:id="R50c0226dbadc4030"/>
    <p:sldId xmlns:r="http://schemas.openxmlformats.org/officeDocument/2006/relationships" id="259" r:id="R4560369e64be484b"/>
    <p:sldId xmlns:r="http://schemas.openxmlformats.org/officeDocument/2006/relationships" id="260" r:id="R20a7d3edbe144b4b"/>
    <p:sldId xmlns:r="http://schemas.openxmlformats.org/officeDocument/2006/relationships" id="261" r:id="Re61a381ee203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5bcdbb7a440ec" /><Relationship Type="http://schemas.openxmlformats.org/officeDocument/2006/relationships/slide" Target="/ppt/slides/slide1.xml" Id="R2ac1ade8b3204159" /><Relationship Type="http://schemas.openxmlformats.org/officeDocument/2006/relationships/slide" Target="/ppt/slides/slide2.xml" Id="R0a78d5b7bff44348" /><Relationship Type="http://schemas.openxmlformats.org/officeDocument/2006/relationships/slide" Target="/ppt/slides/slide3.xml" Id="R50c0226dbadc4030" /><Relationship Type="http://schemas.openxmlformats.org/officeDocument/2006/relationships/slide" Target="/ppt/slides/slide4.xml" Id="R4560369e64be484b" /><Relationship Type="http://schemas.openxmlformats.org/officeDocument/2006/relationships/slide" Target="/ppt/slides/slide5.xml" Id="R20a7d3edbe144b4b" /><Relationship Type="http://schemas.openxmlformats.org/officeDocument/2006/relationships/slide" Target="/ppt/slides/slide6.xml" Id="Re61a381ee203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94957d1be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16a6b70724d71" /><Relationship Type="http://schemas.openxmlformats.org/officeDocument/2006/relationships/theme" Target="/ppt/slideMasters/theme/theme1.xml" Id="Rd8900af5aae3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16a6b7072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5b6a5a80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0ba2d2be0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f3fde76d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29a1962b6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1834dbb7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7a4148cb849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 STILLAS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 STILLAS DRIFT AS ble etablert [år] og holder til i Ytre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27 825 166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2 061 013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3 734 512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12 676 259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5265 Ytre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932 228 645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