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52f8e800e943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1f93393f2841ba"/>
  </p:sldMasterIdLst>
  <p:sldIdLst>
    <p:sldId xmlns:r="http://schemas.openxmlformats.org/officeDocument/2006/relationships" id="256" r:id="R2719362a82dc4158"/>
    <p:sldId xmlns:r="http://schemas.openxmlformats.org/officeDocument/2006/relationships" id="257" r:id="R0d9f6e37834a4524"/>
    <p:sldId xmlns:r="http://schemas.openxmlformats.org/officeDocument/2006/relationships" id="258" r:id="R704eee3de71d4a0b"/>
    <p:sldId xmlns:r="http://schemas.openxmlformats.org/officeDocument/2006/relationships" id="259" r:id="Rfa62a4b9e9b94bfd"/>
    <p:sldId xmlns:r="http://schemas.openxmlformats.org/officeDocument/2006/relationships" id="260" r:id="R69c8fd31e5454d31"/>
    <p:sldId xmlns:r="http://schemas.openxmlformats.org/officeDocument/2006/relationships" id="261" r:id="R955b313f6bd44b8c"/>
    <p:sldId xmlns:r="http://schemas.openxmlformats.org/officeDocument/2006/relationships" id="262" r:id="R04c263f624d442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1f93393f2841ba" /><Relationship Type="http://schemas.openxmlformats.org/officeDocument/2006/relationships/slide" Target="/ppt/slides/slide1.xml" Id="R2719362a82dc4158" /><Relationship Type="http://schemas.openxmlformats.org/officeDocument/2006/relationships/slide" Target="/ppt/slides/slide2.xml" Id="R0d9f6e37834a4524" /><Relationship Type="http://schemas.openxmlformats.org/officeDocument/2006/relationships/slide" Target="/ppt/slides/slide3.xml" Id="R704eee3de71d4a0b" /><Relationship Type="http://schemas.openxmlformats.org/officeDocument/2006/relationships/slide" Target="/ppt/slides/slide4.xml" Id="Rfa62a4b9e9b94bfd" /><Relationship Type="http://schemas.openxmlformats.org/officeDocument/2006/relationships/slide" Target="/ppt/slides/slide5.xml" Id="R69c8fd31e5454d31" /><Relationship Type="http://schemas.openxmlformats.org/officeDocument/2006/relationships/slide" Target="/ppt/slides/slide6.xml" Id="R955b313f6bd44b8c" /><Relationship Type="http://schemas.openxmlformats.org/officeDocument/2006/relationships/slide" Target="/ppt/slides/slide7.xml" Id="R04c263f624d442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fe5ea356cb44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57dc273cb411f" /><Relationship Type="http://schemas.openxmlformats.org/officeDocument/2006/relationships/theme" Target="/ppt/slideMasters/theme/theme1.xml" Id="Rda1ca349b91c41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357dc273cb41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d9c19039b45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7d428068a4e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fd720c04c49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3a62a026246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2fd41d2ce40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909fd95de4c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c0229fd8840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CHOCO LOCO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CHOCO LOCO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CHOCO LOCO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CHOCO LOCO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CHOCO LOCO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CHOCO LOCO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6 855 539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−322 219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−317 711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272 149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1 066 051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CHOCO LOCO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TÆSSE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CHOCO LOCO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Nygaardsgata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932 229 862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CHOCO LOCO AS</a:t>
            </a:r>
          </a:p>
        </p:txBody>
      </p:sp>
    </p:spTree>
  </p:cSld>
  <p:clrMapOvr>
    <a:masterClrMapping xmlns:a="http://schemas.openxmlformats.org/drawingml/2006/main"/>
  </p:clrMapOvr>
</p:sld>
</file>