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16fd50b2d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d4fd5cf984693"/>
  </p:sldMasterIdLst>
  <p:sldIdLst>
    <p:sldId xmlns:r="http://schemas.openxmlformats.org/officeDocument/2006/relationships" id="256" r:id="R0b7e39c1005144c9"/>
    <p:sldId xmlns:r="http://schemas.openxmlformats.org/officeDocument/2006/relationships" id="257" r:id="Rf176d74ffbcb42e5"/>
    <p:sldId xmlns:r="http://schemas.openxmlformats.org/officeDocument/2006/relationships" id="258" r:id="Ref729c9f3e114f38"/>
    <p:sldId xmlns:r="http://schemas.openxmlformats.org/officeDocument/2006/relationships" id="259" r:id="R6c365c0db25f4333"/>
    <p:sldId xmlns:r="http://schemas.openxmlformats.org/officeDocument/2006/relationships" id="260" r:id="R200ffff7b9a947bd"/>
    <p:sldId xmlns:r="http://schemas.openxmlformats.org/officeDocument/2006/relationships" id="261" r:id="Rf659a54fc0d74cca"/>
    <p:sldId xmlns:r="http://schemas.openxmlformats.org/officeDocument/2006/relationships" id="262" r:id="R72bc8c5cda04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d4fd5cf984693" /><Relationship Type="http://schemas.openxmlformats.org/officeDocument/2006/relationships/slide" Target="/ppt/slides/slide1.xml" Id="R0b7e39c1005144c9" /><Relationship Type="http://schemas.openxmlformats.org/officeDocument/2006/relationships/slide" Target="/ppt/slides/slide2.xml" Id="Rf176d74ffbcb42e5" /><Relationship Type="http://schemas.openxmlformats.org/officeDocument/2006/relationships/slide" Target="/ppt/slides/slide3.xml" Id="Ref729c9f3e114f38" /><Relationship Type="http://schemas.openxmlformats.org/officeDocument/2006/relationships/slide" Target="/ppt/slides/slide4.xml" Id="R6c365c0db25f4333" /><Relationship Type="http://schemas.openxmlformats.org/officeDocument/2006/relationships/slide" Target="/ppt/slides/slide5.xml" Id="R200ffff7b9a947bd" /><Relationship Type="http://schemas.openxmlformats.org/officeDocument/2006/relationships/slide" Target="/ppt/slides/slide6.xml" Id="Rf659a54fc0d74cca" /><Relationship Type="http://schemas.openxmlformats.org/officeDocument/2006/relationships/slide" Target="/ppt/slides/slide7.xml" Id="R72bc8c5cda04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f6ebd0d69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545d0d6524e3e" /><Relationship Type="http://schemas.openxmlformats.org/officeDocument/2006/relationships/theme" Target="/ppt/slideMasters/theme/theme1.xml" Id="R18961b2939f3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545d0d652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825a51fd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6917947c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ee9464a15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b4d717bd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80e363835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ec53536f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8906a6811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PETTER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PETTER PETTERSEN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9 606 381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EIRIK HOLMUNG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ALF PETTER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36, Skranevegen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34 41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932 234 696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