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e53feb1d8d4e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685cfa5c7a4079"/>
  </p:sldMasterIdLst>
  <p:sldIdLst>
    <p:sldId xmlns:r="http://schemas.openxmlformats.org/officeDocument/2006/relationships" id="256" r:id="Ree60d2b57359444e"/>
    <p:sldId xmlns:r="http://schemas.openxmlformats.org/officeDocument/2006/relationships" id="257" r:id="R3406f4872746401a"/>
    <p:sldId xmlns:r="http://schemas.openxmlformats.org/officeDocument/2006/relationships" id="258" r:id="R81cdc07bc5634d81"/>
    <p:sldId xmlns:r="http://schemas.openxmlformats.org/officeDocument/2006/relationships" id="259" r:id="Rea915f826b4a4aea"/>
    <p:sldId xmlns:r="http://schemas.openxmlformats.org/officeDocument/2006/relationships" id="260" r:id="R1f595312a5b94e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685cfa5c7a4079" /><Relationship Type="http://schemas.openxmlformats.org/officeDocument/2006/relationships/slide" Target="/ppt/slides/slide1.xml" Id="Ree60d2b57359444e" /><Relationship Type="http://schemas.openxmlformats.org/officeDocument/2006/relationships/slide" Target="/ppt/slides/slide2.xml" Id="R3406f4872746401a" /><Relationship Type="http://schemas.openxmlformats.org/officeDocument/2006/relationships/slide" Target="/ppt/slides/slide3.xml" Id="R81cdc07bc5634d81" /><Relationship Type="http://schemas.openxmlformats.org/officeDocument/2006/relationships/slide" Target="/ppt/slides/slide4.xml" Id="Rea915f826b4a4aea" /><Relationship Type="http://schemas.openxmlformats.org/officeDocument/2006/relationships/slide" Target="/ppt/slides/slide5.xml" Id="R1f595312a5b94e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cf1920b3ca45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2ce7af2fc4fc9" /><Relationship Type="http://schemas.openxmlformats.org/officeDocument/2006/relationships/theme" Target="/ppt/slideMasters/theme/theme1.xml" Id="R69eebdab34984f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d2ce7af2fc4f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41a7c3ac141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465fee1f742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ddef74bc64e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8bf4ece5848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c645657b14c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ARAMA LOGISTIKK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ARAMA LOGISTIKK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ARAMA LOGISTIKK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ARAMA LOGISTIKK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ARAMA LOGISTIKK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ARAMA LOGISTIKK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Langliveien 146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932 259 095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ARAMA LOGISTIKK</a:t>
            </a:r>
          </a:p>
        </p:txBody>
      </p:sp>
    </p:spTree>
  </p:cSld>
  <p:clrMapOvr>
    <a:masterClrMapping xmlns:a="http://schemas.openxmlformats.org/drawingml/2006/main"/>
  </p:clrMapOvr>
</p:sld>
</file>