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8fdba84afe343e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62715ebbad04208"/>
  </p:sldMasterIdLst>
  <p:sldIdLst>
    <p:sldId xmlns:r="http://schemas.openxmlformats.org/officeDocument/2006/relationships" id="256" r:id="Reb042e35f7ce41f6"/>
    <p:sldId xmlns:r="http://schemas.openxmlformats.org/officeDocument/2006/relationships" id="257" r:id="Rc38ac40ad08240b4"/>
    <p:sldId xmlns:r="http://schemas.openxmlformats.org/officeDocument/2006/relationships" id="258" r:id="R1c9fd2e6a4b8497e"/>
    <p:sldId xmlns:r="http://schemas.openxmlformats.org/officeDocument/2006/relationships" id="259" r:id="Rbae1d2fbac5c4133"/>
    <p:sldId xmlns:r="http://schemas.openxmlformats.org/officeDocument/2006/relationships" id="260" r:id="R54e29903ae984713"/>
    <p:sldId xmlns:r="http://schemas.openxmlformats.org/officeDocument/2006/relationships" id="261" r:id="Rac04292d65c8464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2715ebbad04208" /><Relationship Type="http://schemas.openxmlformats.org/officeDocument/2006/relationships/slide" Target="/ppt/slides/slide1.xml" Id="Reb042e35f7ce41f6" /><Relationship Type="http://schemas.openxmlformats.org/officeDocument/2006/relationships/slide" Target="/ppt/slides/slide2.xml" Id="Rc38ac40ad08240b4" /><Relationship Type="http://schemas.openxmlformats.org/officeDocument/2006/relationships/slide" Target="/ppt/slides/slide3.xml" Id="R1c9fd2e6a4b8497e" /><Relationship Type="http://schemas.openxmlformats.org/officeDocument/2006/relationships/slide" Target="/ppt/slides/slide4.xml" Id="Rbae1d2fbac5c4133" /><Relationship Type="http://schemas.openxmlformats.org/officeDocument/2006/relationships/slide" Target="/ppt/slides/slide5.xml" Id="R54e29903ae984713" /><Relationship Type="http://schemas.openxmlformats.org/officeDocument/2006/relationships/slide" Target="/ppt/slides/slide6.xml" Id="Rac04292d65c8464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4ca2d332804ef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5c2fd33fe04d7c" /><Relationship Type="http://schemas.openxmlformats.org/officeDocument/2006/relationships/theme" Target="/ppt/slideMasters/theme/theme1.xml" Id="R845d1dda4e7f45c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85c2fd33fe04d7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e50c1787414da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6f1a0c03f044c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3fcec0d9e24dc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feecedb1c342d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d37ab216aa42d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03d5cf0bdf4f8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YEAH YEAH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YEAH YEAH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YEAH YEAH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YEAH YEAH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YEAH YEAH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YEAH YEAH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Olaf Ryes plass 5A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932 276 216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YEAH YEAH AS</a:t>
            </a:r>
          </a:p>
        </p:txBody>
      </p:sp>
    </p:spTree>
  </p:cSld>
  <p:clrMapOvr>
    <a:masterClrMapping xmlns:a="http://schemas.openxmlformats.org/drawingml/2006/main"/>
  </p:clrMapOvr>
</p:sld>
</file>