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cdd1caabfa45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f5b2d890c24164"/>
  </p:sldMasterIdLst>
  <p:sldIdLst>
    <p:sldId xmlns:r="http://schemas.openxmlformats.org/officeDocument/2006/relationships" id="256" r:id="R976c46a518ad4b24"/>
    <p:sldId xmlns:r="http://schemas.openxmlformats.org/officeDocument/2006/relationships" id="257" r:id="R55bf401cae8f420c"/>
    <p:sldId xmlns:r="http://schemas.openxmlformats.org/officeDocument/2006/relationships" id="258" r:id="Rfa4ae058901246be"/>
    <p:sldId xmlns:r="http://schemas.openxmlformats.org/officeDocument/2006/relationships" id="259" r:id="R61819e58b0744452"/>
    <p:sldId xmlns:r="http://schemas.openxmlformats.org/officeDocument/2006/relationships" id="260" r:id="R563987a48b4d4c62"/>
    <p:sldId xmlns:r="http://schemas.openxmlformats.org/officeDocument/2006/relationships" id="261" r:id="Rb31d53a501c945b4"/>
    <p:sldId xmlns:r="http://schemas.openxmlformats.org/officeDocument/2006/relationships" id="262" r:id="Rfc3a2888a59a49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5b2d890c24164" /><Relationship Type="http://schemas.openxmlformats.org/officeDocument/2006/relationships/slide" Target="/ppt/slides/slide1.xml" Id="R976c46a518ad4b24" /><Relationship Type="http://schemas.openxmlformats.org/officeDocument/2006/relationships/slide" Target="/ppt/slides/slide2.xml" Id="R55bf401cae8f420c" /><Relationship Type="http://schemas.openxmlformats.org/officeDocument/2006/relationships/slide" Target="/ppt/slides/slide3.xml" Id="Rfa4ae058901246be" /><Relationship Type="http://schemas.openxmlformats.org/officeDocument/2006/relationships/slide" Target="/ppt/slides/slide4.xml" Id="R61819e58b0744452" /><Relationship Type="http://schemas.openxmlformats.org/officeDocument/2006/relationships/slide" Target="/ppt/slides/slide5.xml" Id="R563987a48b4d4c62" /><Relationship Type="http://schemas.openxmlformats.org/officeDocument/2006/relationships/slide" Target="/ppt/slides/slide6.xml" Id="Rb31d53a501c945b4" /><Relationship Type="http://schemas.openxmlformats.org/officeDocument/2006/relationships/slide" Target="/ppt/slides/slide7.xml" Id="Rfc3a2888a59a49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8bd19195449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89f68c26f42f2" /><Relationship Type="http://schemas.openxmlformats.org/officeDocument/2006/relationships/theme" Target="/ppt/slideMasters/theme/theme1.xml" Id="R1b3cf078abd9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89f68c26f42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41e4f52cc41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4f5480209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bb806abf940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d80ddba9946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bf996b6044f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27ddb42b040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296735add40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EKEN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3 535 156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−590 928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−611 809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−678 519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362 985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SELMA EKEN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Orkdalsveien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932 276 828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EKEN AS</a:t>
            </a:r>
          </a:p>
        </p:txBody>
      </p:sp>
    </p:spTree>
  </p:cSld>
  <p:clrMapOvr>
    <a:masterClrMapping xmlns:a="http://schemas.openxmlformats.org/drawingml/2006/main"/>
  </p:clrMapOvr>
</p:sld>
</file>