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b1f0ad1630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657fe91784be6"/>
  </p:sldMasterIdLst>
  <p:sldIdLst>
    <p:sldId xmlns:r="http://schemas.openxmlformats.org/officeDocument/2006/relationships" id="256" r:id="Rdfbdea75528b407c"/>
    <p:sldId xmlns:r="http://schemas.openxmlformats.org/officeDocument/2006/relationships" id="257" r:id="R3915089f4fae4b6a"/>
    <p:sldId xmlns:r="http://schemas.openxmlformats.org/officeDocument/2006/relationships" id="258" r:id="R9308032fd86a4105"/>
    <p:sldId xmlns:r="http://schemas.openxmlformats.org/officeDocument/2006/relationships" id="259" r:id="R3b23bdc759a840c1"/>
    <p:sldId xmlns:r="http://schemas.openxmlformats.org/officeDocument/2006/relationships" id="260" r:id="R560c2b88001c4e71"/>
    <p:sldId xmlns:r="http://schemas.openxmlformats.org/officeDocument/2006/relationships" id="261" r:id="Raf9bace22ea549a3"/>
    <p:sldId xmlns:r="http://schemas.openxmlformats.org/officeDocument/2006/relationships" id="262" r:id="Rf1663a60eb6e45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657fe91784be6" /><Relationship Type="http://schemas.openxmlformats.org/officeDocument/2006/relationships/slide" Target="/ppt/slides/slide1.xml" Id="Rdfbdea75528b407c" /><Relationship Type="http://schemas.openxmlformats.org/officeDocument/2006/relationships/slide" Target="/ppt/slides/slide2.xml" Id="R3915089f4fae4b6a" /><Relationship Type="http://schemas.openxmlformats.org/officeDocument/2006/relationships/slide" Target="/ppt/slides/slide3.xml" Id="R9308032fd86a4105" /><Relationship Type="http://schemas.openxmlformats.org/officeDocument/2006/relationships/slide" Target="/ppt/slides/slide4.xml" Id="R3b23bdc759a840c1" /><Relationship Type="http://schemas.openxmlformats.org/officeDocument/2006/relationships/slide" Target="/ppt/slides/slide5.xml" Id="R560c2b88001c4e71" /><Relationship Type="http://schemas.openxmlformats.org/officeDocument/2006/relationships/slide" Target="/ppt/slides/slide6.xml" Id="Raf9bace22ea549a3" /><Relationship Type="http://schemas.openxmlformats.org/officeDocument/2006/relationships/slide" Target="/ppt/slides/slide7.xml" Id="Rf1663a60eb6e45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c5fa8780d4f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4722870a143ce" /><Relationship Type="http://schemas.openxmlformats.org/officeDocument/2006/relationships/theme" Target="/ppt/slideMasters/theme/theme1.xml" Id="Re6df2a83c87d4a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4722870a143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2e1f825ff45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51beec2b841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bc75087fc45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eaae6025b4f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19f8c461741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cfd534ae642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b1223fc6c43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MOSEIDSLETTA 129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MOSEIDSLETTA 129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MOSEIDSLETTA 129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MOSEIDSLETTA 129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MOSEIDSLETTA 129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MOSEIDSLETTA 129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3 784 748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−1 896 462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74 438 631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MOSEIDSLETTA 129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BJØRNØYGATEN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MOSEIDSLETTA 129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Moseidsletta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932 290 774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MOSEIDSLETTA 129 AS</a:t>
            </a:r>
          </a:p>
        </p:txBody>
      </p:sp>
    </p:spTree>
  </p:cSld>
  <p:clrMapOvr>
    <a:masterClrMapping xmlns:a="http://schemas.openxmlformats.org/drawingml/2006/main"/>
  </p:clrMapOvr>
</p:sld>
</file>