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3cdf90c75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52f0e7a22c4a00"/>
  </p:sldMasterIdLst>
  <p:sldIdLst>
    <p:sldId xmlns:r="http://schemas.openxmlformats.org/officeDocument/2006/relationships" id="256" r:id="Rfaa96968457d4a67"/>
    <p:sldId xmlns:r="http://schemas.openxmlformats.org/officeDocument/2006/relationships" id="257" r:id="R26d468b12b6f4e46"/>
    <p:sldId xmlns:r="http://schemas.openxmlformats.org/officeDocument/2006/relationships" id="258" r:id="R34a704fd31fe4763"/>
    <p:sldId xmlns:r="http://schemas.openxmlformats.org/officeDocument/2006/relationships" id="259" r:id="R6c53ccb2bda14511"/>
    <p:sldId xmlns:r="http://schemas.openxmlformats.org/officeDocument/2006/relationships" id="260" r:id="Rdc2d91977f2f4010"/>
    <p:sldId xmlns:r="http://schemas.openxmlformats.org/officeDocument/2006/relationships" id="261" r:id="R08db0e12b136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2f0e7a22c4a00" /><Relationship Type="http://schemas.openxmlformats.org/officeDocument/2006/relationships/slide" Target="/ppt/slides/slide1.xml" Id="Rfaa96968457d4a67" /><Relationship Type="http://schemas.openxmlformats.org/officeDocument/2006/relationships/slide" Target="/ppt/slides/slide2.xml" Id="R26d468b12b6f4e46" /><Relationship Type="http://schemas.openxmlformats.org/officeDocument/2006/relationships/slide" Target="/ppt/slides/slide3.xml" Id="R34a704fd31fe4763" /><Relationship Type="http://schemas.openxmlformats.org/officeDocument/2006/relationships/slide" Target="/ppt/slides/slide4.xml" Id="R6c53ccb2bda14511" /><Relationship Type="http://schemas.openxmlformats.org/officeDocument/2006/relationships/slide" Target="/ppt/slides/slide5.xml" Id="Rdc2d91977f2f4010" /><Relationship Type="http://schemas.openxmlformats.org/officeDocument/2006/relationships/slide" Target="/ppt/slides/slide6.xml" Id="R08db0e12b136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fa07c2a15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0ee38215d4de3" /><Relationship Type="http://schemas.openxmlformats.org/officeDocument/2006/relationships/theme" Target="/ppt/slideMasters/theme/theme1.xml" Id="Rc8bdf97f4595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0ee38215d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7c30fb151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93b90de6f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84afa786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ad99f373c42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90ace58b9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39e8c6b504f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MSHIP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MSHIP NORWAY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NEUMANN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Astreaveien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932 292 777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MSHIP NORWAY AS</a:t>
            </a:r>
          </a:p>
        </p:txBody>
      </p:sp>
    </p:spTree>
  </p:cSld>
  <p:clrMapOvr>
    <a:masterClrMapping xmlns:a="http://schemas.openxmlformats.org/drawingml/2006/main"/>
  </p:clrMapOvr>
</p:sld>
</file>