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be2e52e00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5d79c2e714012"/>
  </p:sldMasterIdLst>
  <p:sldIdLst>
    <p:sldId xmlns:r="http://schemas.openxmlformats.org/officeDocument/2006/relationships" id="256" r:id="R74b2e230d5444d58"/>
    <p:sldId xmlns:r="http://schemas.openxmlformats.org/officeDocument/2006/relationships" id="257" r:id="Rd370115b978d4470"/>
    <p:sldId xmlns:r="http://schemas.openxmlformats.org/officeDocument/2006/relationships" id="258" r:id="R965152475c7a447f"/>
    <p:sldId xmlns:r="http://schemas.openxmlformats.org/officeDocument/2006/relationships" id="259" r:id="Rd115a39364d94eed"/>
    <p:sldId xmlns:r="http://schemas.openxmlformats.org/officeDocument/2006/relationships" id="260" r:id="Rcdcf6d106087403e"/>
    <p:sldId xmlns:r="http://schemas.openxmlformats.org/officeDocument/2006/relationships" id="261" r:id="Ra7b276a72eec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5d79c2e714012" /><Relationship Type="http://schemas.openxmlformats.org/officeDocument/2006/relationships/slide" Target="/ppt/slides/slide1.xml" Id="R74b2e230d5444d58" /><Relationship Type="http://schemas.openxmlformats.org/officeDocument/2006/relationships/slide" Target="/ppt/slides/slide2.xml" Id="Rd370115b978d4470" /><Relationship Type="http://schemas.openxmlformats.org/officeDocument/2006/relationships/slide" Target="/ppt/slides/slide3.xml" Id="R965152475c7a447f" /><Relationship Type="http://schemas.openxmlformats.org/officeDocument/2006/relationships/slide" Target="/ppt/slides/slide4.xml" Id="Rd115a39364d94eed" /><Relationship Type="http://schemas.openxmlformats.org/officeDocument/2006/relationships/slide" Target="/ppt/slides/slide5.xml" Id="Rcdcf6d106087403e" /><Relationship Type="http://schemas.openxmlformats.org/officeDocument/2006/relationships/slide" Target="/ppt/slides/slide6.xml" Id="Ra7b276a72eec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4e4e7f052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2469cfd324664" /><Relationship Type="http://schemas.openxmlformats.org/officeDocument/2006/relationships/theme" Target="/ppt/slideMasters/theme/theme1.xml" Id="R7a43223e574648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2469cfd32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4989a647942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9831d3d14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4a0c8dd07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607212d43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f9d5b850a47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1f7b1ac00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KURVE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